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presProps.xml" ContentType="application/vnd.openxmlformats-officedocument.presentationml.presProps+xml"/>
  <Override PartName="/ppt/media/image53.jpeg" ContentType="image/jpeg"/>
  <Override PartName="/ppt/media/image1.jpeg" ContentType="image/jpeg"/>
  <Override PartName="/ppt/media/image28.png" ContentType="image/png"/>
  <Override PartName="/ppt/media/image100.png" ContentType="image/png"/>
  <Override PartName="/ppt/media/image54.jpeg" ContentType="image/jpeg"/>
  <Override PartName="/ppt/media/image2.jpeg" ContentType="image/jpeg"/>
  <Override PartName="/ppt/media/image8.png" ContentType="image/png"/>
  <Override PartName="/ppt/media/image5.png" ContentType="image/png"/>
  <Override PartName="/ppt/media/image3.jpeg" ContentType="image/jpeg"/>
  <Override PartName="/ppt/media/image55.jpeg" ContentType="image/jpeg"/>
  <Override PartName="/ppt/media/image4.png" ContentType="image/png"/>
  <Override PartName="/ppt/media/image45.jpeg" ContentType="image/jpeg"/>
  <Override PartName="/ppt/media/image6.png" ContentType="image/png"/>
  <Override PartName="/ppt/media/image34.jpeg" ContentType="image/jpeg"/>
  <Override PartName="/ppt/media/image7.png" ContentType="image/png"/>
  <Override PartName="/ppt/media/image62.jpeg" ContentType="image/jpeg"/>
  <Override PartName="/ppt/media/image9.png" ContentType="image/png"/>
  <Override PartName="/ppt/media/image51.jpeg" ContentType="image/jpeg"/>
  <Override PartName="/ppt/media/image10.jpeg" ContentType="image/jpeg"/>
  <Override PartName="/ppt/media/image11.jpeg" ContentType="image/jpeg"/>
  <Override PartName="/ppt/media/image12.png" ContentType="image/png"/>
  <Override PartName="/ppt/media/image18.jpeg" ContentType="image/jpeg"/>
  <Override PartName="/ppt/media/image13.png" ContentType="image/png"/>
  <Override PartName="/ppt/media/image46.jpeg" ContentType="image/jpeg"/>
  <Override PartName="/ppt/media/image96.png" ContentType="image/png"/>
  <Override PartName="/ppt/media/image14.jpeg" ContentType="image/jpeg"/>
  <Override PartName="/ppt/media/image101.png" ContentType="image/png"/>
  <Override PartName="/ppt/media/image81.jpeg" ContentType="image/jpeg"/>
  <Override PartName="/ppt/media/image29.png" ContentType="image/png"/>
  <Override PartName="/ppt/media/image15.jpeg" ContentType="image/jpeg"/>
  <Override PartName="/ppt/media/image16.png" ContentType="image/png"/>
  <Override PartName="/ppt/media/image63.jpeg" ContentType="image/jpeg"/>
  <Override PartName="/ppt/media/image17.png" ContentType="image/png"/>
  <Override PartName="/ppt/media/image113.jpeg" ContentType="image/jpeg"/>
  <Override PartName="/ppt/media/image24.jpeg" ContentType="image/jpeg"/>
  <Override PartName="/ppt/media/image19.jpeg" ContentType="image/jpeg"/>
  <Override PartName="/ppt/media/image22.png" ContentType="image/png"/>
  <Override PartName="/ppt/media/image20.jpeg" ContentType="image/jpeg"/>
  <Override PartName="/ppt/media/image21.jpeg" ContentType="image/jpeg"/>
  <Override PartName="/ppt/media/image23.png" ContentType="image/png"/>
  <Override PartName="/ppt/media/image47.jpeg" ContentType="image/jpeg"/>
  <Override PartName="/ppt/media/image114.jpeg" ContentType="image/jpeg"/>
  <Override PartName="/ppt/media/image25.jpeg" ContentType="image/jpeg"/>
  <Override PartName="/ppt/media/image26.jpeg" ContentType="image/jpeg"/>
  <Override PartName="/ppt/media/image37.png" ContentType="image/png"/>
  <Override PartName="/ppt/media/image27.jpeg" ContentType="image/jpeg"/>
  <Override PartName="/ppt/media/image30.png" ContentType="image/png"/>
  <Override PartName="/ppt/media/image149.png" ContentType="image/png"/>
  <Override PartName="/ppt/media/image130.jpeg" ContentType="image/jpeg"/>
  <Override PartName="/ppt/media/image41.jpeg" ContentType="image/jpeg"/>
  <Override PartName="/ppt/media/image31.jpeg" ContentType="image/jpeg"/>
  <Override PartName="/ppt/media/image121.jpeg" ContentType="image/jpeg"/>
  <Override PartName="/ppt/media/image32.jpeg" ContentType="image/jpeg"/>
  <Override PartName="/ppt/media/image122.jpeg" ContentType="image/jpeg"/>
  <Override PartName="/ppt/media/image33.jpeg" ContentType="image/jpeg"/>
  <Override PartName="/ppt/media/image35.png" ContentType="image/png"/>
  <Override PartName="/ppt/media/image36.png" ContentType="image/png"/>
  <Override PartName="/ppt/media/image38.jpeg" ContentType="image/jpeg"/>
  <Override PartName="/ppt/media/image39.jpeg" ContentType="image/jpeg"/>
  <Override PartName="/ppt/media/image139.png" ContentType="image/png"/>
  <Override PartName="/ppt/media/image40.jpeg" ContentType="image/jpeg"/>
  <Override PartName="/ppt/media/image42.jpeg" ContentType="image/jpeg"/>
  <Override PartName="/ppt/media/image43.jpeg" ContentType="image/jpeg"/>
  <Override PartName="/ppt/media/image44.jpeg" ContentType="image/jpeg"/>
  <Override PartName="/ppt/media/image48.jpeg" ContentType="image/jpeg"/>
  <Override PartName="/ppt/media/image137.jpeg" ContentType="image/jpeg"/>
  <Override PartName="/ppt/media/image49.jpeg" ContentType="image/jpeg"/>
  <Override PartName="/ppt/media/image138.jpeg" ContentType="image/jpeg"/>
  <Override PartName="/ppt/media/image50.jpeg" ContentType="image/jpeg"/>
  <Override PartName="/ppt/media/image52.jpeg" ContentType="image/jpeg"/>
  <Override PartName="/ppt/media/image56.jpeg" ContentType="image/jpeg"/>
  <Override PartName="/ppt/media/image145.jpeg" ContentType="image/jpeg"/>
  <Override PartName="/ppt/media/image57.jpeg" ContentType="image/jpeg"/>
  <Override PartName="/ppt/media/image146.jpeg" ContentType="image/jpeg"/>
  <Override PartName="/ppt/media/image58.jpeg" ContentType="image/jpeg"/>
  <Override PartName="/ppt/media/image59.jpeg" ContentType="image/jpeg"/>
  <Override PartName="/ppt/media/image60.jpeg" ContentType="image/jpeg"/>
  <Override PartName="/ppt/media/image61.jpeg" ContentType="image/jpeg"/>
  <Override PartName="/ppt/media/image64.jpeg" ContentType="image/jpeg"/>
  <Override PartName="/ppt/media/image65.jpeg" ContentType="image/jpeg"/>
  <Override PartName="/ppt/media/image66.jpeg" ContentType="image/jpeg"/>
  <Override PartName="/ppt/media/image108.png" ContentType="image/png"/>
  <Override PartName="/ppt/media/image67.jpeg" ContentType="image/jpeg"/>
  <Override PartName="/ppt/media/image118.png" ContentType="image/png"/>
  <Override PartName="/ppt/media/image68.jpeg" ContentType="image/jpeg"/>
  <Override PartName="/ppt/media/image128.png" ContentType="image/png"/>
  <Override PartName="/ppt/media/image69.jpeg" ContentType="image/jpeg"/>
  <Override PartName="/ppt/media/image70.jpeg" ContentType="image/jpeg"/>
  <Override PartName="/ppt/media/image71.jpeg" ContentType="image/jpeg"/>
  <Override PartName="/ppt/media/image72.jpeg" ContentType="image/jpeg"/>
  <Override PartName="/ppt/media/image73.jpeg" ContentType="image/jpeg"/>
  <Override PartName="/ppt/media/image74.jpeg" ContentType="image/jpeg"/>
  <Override PartName="/ppt/media/image75.jpeg" ContentType="image/jpeg"/>
  <Override PartName="/ppt/media/image76.jpeg" ContentType="image/jpeg"/>
  <Override PartName="/ppt/media/image77.jpeg" ContentType="image/jpeg"/>
  <Override PartName="/ppt/media/image78.jpeg" ContentType="image/jpeg"/>
  <Override PartName="/ppt/media/image79.jpeg" ContentType="image/jpeg"/>
  <Override PartName="/ppt/media/image80.jpeg" ContentType="image/jpeg"/>
  <Override PartName="/ppt/media/image82.jpeg" ContentType="image/jpeg"/>
  <Override PartName="/ppt/media/image111.png" ContentType="image/png"/>
  <Override PartName="/ppt/media/image83.jpeg" ContentType="image/jpeg"/>
  <Override PartName="/ppt/media/image84.jpeg" ContentType="image/jpeg"/>
  <Override PartName="/ppt/media/image131.png" ContentType="image/png"/>
  <Override PartName="/ppt/media/image85.jpeg" ContentType="image/jpeg"/>
  <Override PartName="/ppt/media/image141.png" ContentType="image/png"/>
  <Override PartName="/ppt/media/image86.jpeg" ContentType="image/jpeg"/>
  <Override PartName="/ppt/media/image87.jpeg" ContentType="image/jpeg"/>
  <Override PartName="/ppt/media/image88.jpeg" ContentType="image/jpeg"/>
  <Override PartName="/ppt/media/image99.png" ContentType="image/png"/>
  <Override PartName="/ppt/media/image89.jpeg" ContentType="image/jpeg"/>
  <Override PartName="/ppt/media/image90.jpeg" ContentType="image/jpeg"/>
  <Override PartName="/ppt/media/image91.png" ContentType="image/png"/>
  <Override PartName="/ppt/media/image92.png" ContentType="image/png"/>
  <Override PartName="/ppt/media/image93.jpeg" ContentType="image/jpeg"/>
  <Override PartName="/ppt/media/image94.jpeg" ContentType="image/jpeg"/>
  <Override PartName="/ppt/media/image95.png" ContentType="image/png"/>
  <Override PartName="/ppt/media/image97.jpeg" ContentType="image/jpeg"/>
  <Override PartName="/ppt/media/image98.jpeg" ContentType="image/jpeg"/>
  <Override PartName="/ppt/media/image102.png" ContentType="image/png"/>
  <Override PartName="/ppt/media/image103.png" ContentType="image/png"/>
  <Override PartName="/ppt/media/image104.png" ContentType="image/png"/>
  <Override PartName="/ppt/media/image105.jpeg" ContentType="image/jpeg"/>
  <Override PartName="/ppt/media/image106.jpeg" ContentType="image/jpeg"/>
  <Override PartName="/ppt/media/image107.png" ContentType="image/png"/>
  <Override PartName="/ppt/media/image109.png" ContentType="image/png"/>
  <Override PartName="/ppt/media/image110.png" ContentType="image/png"/>
  <Override PartName="/ppt/media/image112.png" ContentType="image/png"/>
  <Override PartName="/ppt/media/image115.png" ContentType="image/png"/>
  <Override PartName="/ppt/media/image116.png" ContentType="image/png"/>
  <Override PartName="/ppt/media/image117.png" ContentType="image/png"/>
  <Override PartName="/ppt/media/image119.png" ContentType="image/png"/>
  <Override PartName="/ppt/media/image120.png" ContentType="image/png"/>
  <Override PartName="/ppt/media/image123.png" ContentType="image/png"/>
  <Override PartName="/ppt/media/image124.png" ContentType="image/png"/>
  <Override PartName="/ppt/media/image125.png" ContentType="image/png"/>
  <Override PartName="/ppt/media/image126.png" ContentType="image/png"/>
  <Override PartName="/ppt/media/image127.png" ContentType="image/png"/>
  <Override PartName="/ppt/media/image129.jpeg" ContentType="image/jpeg"/>
  <Override PartName="/ppt/media/image132.png" ContentType="image/png"/>
  <Override PartName="/ppt/media/image133.png" ContentType="image/png"/>
  <Override PartName="/ppt/media/image134.png" ContentType="image/png"/>
  <Override PartName="/ppt/media/image135.png" ContentType="image/png"/>
  <Override PartName="/ppt/media/image136.png" ContentType="image/png"/>
  <Override PartName="/ppt/media/image140.png" ContentType="image/png"/>
  <Override PartName="/ppt/media/image142.png" ContentType="image/png"/>
  <Override PartName="/ppt/media/image143.png" ContentType="image/png"/>
  <Override PartName="/ppt/media/image144.png" ContentType="image/png"/>
  <Override PartName="/ppt/media/image147.png" ContentType="image/png"/>
  <Override PartName="/ppt/media/image148.png" ContentType="image/png"/>
  <Override PartName="/ppt/media/image150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fr-FR" sz="6000" spc="-1" strike="noStrike">
                <a:solidFill>
                  <a:srgbClr val="000000"/>
                </a:solidFill>
                <a:latin typeface="Calibri Light"/>
              </a:rPr>
              <a:t>Cliquez et modifiez le titre</a:t>
            </a:r>
            <a:endParaRPr b="0" lang="fr-FR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64E57A61-017F-42CB-8896-88CE02F5FE59}" type="datetime">
              <a:rPr b="0" lang="fr-FR" sz="1200" spc="-1" strike="noStrike">
                <a:solidFill>
                  <a:srgbClr val="8b8b8b"/>
                </a:solidFill>
                <a:latin typeface="Calibri"/>
              </a:rPr>
              <a:t>28/07/2022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B006BB9-4C36-4BB1-9DFD-A5E32ECE00AC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Cliquez pour éditer le format du plan de texte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Second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jpeg"/><Relationship Id="rId4" Type="http://schemas.openxmlformats.org/officeDocument/2006/relationships/image" Target="../media/image39.jpeg"/><Relationship Id="rId5" Type="http://schemas.openxmlformats.org/officeDocument/2006/relationships/image" Target="../media/image40.jpeg"/><Relationship Id="rId6" Type="http://schemas.openxmlformats.org/officeDocument/2006/relationships/image" Target="../media/image41.jpeg"/><Relationship Id="rId7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image" Target="../media/image43.jpeg"/><Relationship Id="rId3" Type="http://schemas.openxmlformats.org/officeDocument/2006/relationships/image" Target="../media/image44.jpeg"/><Relationship Id="rId4" Type="http://schemas.openxmlformats.org/officeDocument/2006/relationships/image" Target="../media/image45.jpeg"/><Relationship Id="rId5" Type="http://schemas.openxmlformats.org/officeDocument/2006/relationships/image" Target="../media/image46.jpeg"/><Relationship Id="rId6" Type="http://schemas.openxmlformats.org/officeDocument/2006/relationships/image" Target="../media/image47.jpeg"/><Relationship Id="rId7" Type="http://schemas.openxmlformats.org/officeDocument/2006/relationships/image" Target="../media/image48.jpeg"/><Relationship Id="rId8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image" Target="../media/image50.jpeg"/><Relationship Id="rId3" Type="http://schemas.openxmlformats.org/officeDocument/2006/relationships/image" Target="../media/image51.jpeg"/><Relationship Id="rId4" Type="http://schemas.openxmlformats.org/officeDocument/2006/relationships/image" Target="../media/image52.jpeg"/><Relationship Id="rId5" Type="http://schemas.openxmlformats.org/officeDocument/2006/relationships/image" Target="../media/image53.jpeg"/><Relationship Id="rId6" Type="http://schemas.openxmlformats.org/officeDocument/2006/relationships/image" Target="../media/image54.jpeg"/><Relationship Id="rId7" Type="http://schemas.openxmlformats.org/officeDocument/2006/relationships/image" Target="../media/image55.jpeg"/><Relationship Id="rId8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6.jpeg"/><Relationship Id="rId2" Type="http://schemas.openxmlformats.org/officeDocument/2006/relationships/image" Target="../media/image57.jpeg"/><Relationship Id="rId3" Type="http://schemas.openxmlformats.org/officeDocument/2006/relationships/image" Target="../media/image58.jpeg"/><Relationship Id="rId4" Type="http://schemas.openxmlformats.org/officeDocument/2006/relationships/image" Target="../media/image59.jpeg"/><Relationship Id="rId5" Type="http://schemas.openxmlformats.org/officeDocument/2006/relationships/image" Target="../media/image60.jpeg"/><Relationship Id="rId6" Type="http://schemas.openxmlformats.org/officeDocument/2006/relationships/image" Target="../media/image61.jpeg"/><Relationship Id="rId7" Type="http://schemas.openxmlformats.org/officeDocument/2006/relationships/image" Target="../media/image62.jpeg"/><Relationship Id="rId8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3.jpeg"/><Relationship Id="rId2" Type="http://schemas.openxmlformats.org/officeDocument/2006/relationships/image" Target="../media/image64.jpeg"/><Relationship Id="rId3" Type="http://schemas.openxmlformats.org/officeDocument/2006/relationships/image" Target="../media/image65.jpeg"/><Relationship Id="rId4" Type="http://schemas.openxmlformats.org/officeDocument/2006/relationships/image" Target="../media/image66.jpeg"/><Relationship Id="rId5" Type="http://schemas.openxmlformats.org/officeDocument/2006/relationships/image" Target="../media/image67.jpeg"/><Relationship Id="rId6" Type="http://schemas.openxmlformats.org/officeDocument/2006/relationships/image" Target="../media/image68.jpeg"/><Relationship Id="rId7" Type="http://schemas.openxmlformats.org/officeDocument/2006/relationships/image" Target="../media/image69.jpeg"/><Relationship Id="rId8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0.jpeg"/><Relationship Id="rId2" Type="http://schemas.openxmlformats.org/officeDocument/2006/relationships/image" Target="../media/image71.jpeg"/><Relationship Id="rId3" Type="http://schemas.openxmlformats.org/officeDocument/2006/relationships/image" Target="../media/image72.jpeg"/><Relationship Id="rId4" Type="http://schemas.openxmlformats.org/officeDocument/2006/relationships/image" Target="../media/image73.jpeg"/><Relationship Id="rId5" Type="http://schemas.openxmlformats.org/officeDocument/2006/relationships/image" Target="../media/image74.jpeg"/><Relationship Id="rId6" Type="http://schemas.openxmlformats.org/officeDocument/2006/relationships/image" Target="../media/image75.jpeg"/><Relationship Id="rId7" Type="http://schemas.openxmlformats.org/officeDocument/2006/relationships/image" Target="../media/image76.jpeg"/><Relationship Id="rId8" Type="http://schemas.openxmlformats.org/officeDocument/2006/relationships/slideLayout" Target="../slideLayouts/slideLayout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77.jpeg"/><Relationship Id="rId2" Type="http://schemas.openxmlformats.org/officeDocument/2006/relationships/image" Target="../media/image78.jpeg"/><Relationship Id="rId3" Type="http://schemas.openxmlformats.org/officeDocument/2006/relationships/image" Target="../media/image79.jpeg"/><Relationship Id="rId4" Type="http://schemas.openxmlformats.org/officeDocument/2006/relationships/image" Target="../media/image80.jpeg"/><Relationship Id="rId5" Type="http://schemas.openxmlformats.org/officeDocument/2006/relationships/image" Target="../media/image81.jpeg"/><Relationship Id="rId6" Type="http://schemas.openxmlformats.org/officeDocument/2006/relationships/image" Target="../media/image82.jpeg"/><Relationship Id="rId7" Type="http://schemas.openxmlformats.org/officeDocument/2006/relationships/image" Target="../media/image83.jpeg"/><Relationship Id="rId8" Type="http://schemas.openxmlformats.org/officeDocument/2006/relationships/slideLayout" Target="../slideLayouts/slideLayout2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84.jpeg"/><Relationship Id="rId2" Type="http://schemas.openxmlformats.org/officeDocument/2006/relationships/image" Target="../media/image85.jpeg"/><Relationship Id="rId3" Type="http://schemas.openxmlformats.org/officeDocument/2006/relationships/image" Target="../media/image86.jpeg"/><Relationship Id="rId4" Type="http://schemas.openxmlformats.org/officeDocument/2006/relationships/image" Target="../media/image87.jpeg"/><Relationship Id="rId5" Type="http://schemas.openxmlformats.org/officeDocument/2006/relationships/image" Target="../media/image88.jpeg"/><Relationship Id="rId6" Type="http://schemas.openxmlformats.org/officeDocument/2006/relationships/image" Target="../media/image89.jpeg"/><Relationship Id="rId7" Type="http://schemas.openxmlformats.org/officeDocument/2006/relationships/image" Target="../media/image90.jpeg"/><Relationship Id="rId8" Type="http://schemas.openxmlformats.org/officeDocument/2006/relationships/slideLayout" Target="../slideLayouts/slideLayout2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image" Target="../media/image92.png"/><Relationship Id="rId3" Type="http://schemas.openxmlformats.org/officeDocument/2006/relationships/image" Target="../media/image93.jpeg"/><Relationship Id="rId4" Type="http://schemas.openxmlformats.org/officeDocument/2006/relationships/image" Target="../media/image94.jpeg"/><Relationship Id="rId5" Type="http://schemas.openxmlformats.org/officeDocument/2006/relationships/slideLayout" Target="../slideLayouts/slideLayout2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image" Target="../media/image96.png"/><Relationship Id="rId3" Type="http://schemas.openxmlformats.org/officeDocument/2006/relationships/image" Target="../media/image97.jpeg"/><Relationship Id="rId4" Type="http://schemas.openxmlformats.org/officeDocument/2006/relationships/image" Target="../media/image98.jpe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image" Target="../media/image104.png"/><Relationship Id="rId3" Type="http://schemas.openxmlformats.org/officeDocument/2006/relationships/image" Target="../media/image105.jpeg"/><Relationship Id="rId4" Type="http://schemas.openxmlformats.org/officeDocument/2006/relationships/image" Target="../media/image106.jpe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10.png"/><Relationship Id="rId9" Type="http://schemas.openxmlformats.org/officeDocument/2006/relationships/slideLayout" Target="../slideLayouts/slideLayout2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11.png"/><Relationship Id="rId2" Type="http://schemas.openxmlformats.org/officeDocument/2006/relationships/image" Target="../media/image112.png"/><Relationship Id="rId3" Type="http://schemas.openxmlformats.org/officeDocument/2006/relationships/image" Target="../media/image113.jpeg"/><Relationship Id="rId4" Type="http://schemas.openxmlformats.org/officeDocument/2006/relationships/image" Target="../media/image114.jpe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Relationship Id="rId9" Type="http://schemas.openxmlformats.org/officeDocument/2006/relationships/slideLayout" Target="../slideLayouts/slideLayout2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19.png"/><Relationship Id="rId2" Type="http://schemas.openxmlformats.org/officeDocument/2006/relationships/image" Target="../media/image120.png"/><Relationship Id="rId3" Type="http://schemas.openxmlformats.org/officeDocument/2006/relationships/image" Target="../media/image121.jpeg"/><Relationship Id="rId4" Type="http://schemas.openxmlformats.org/officeDocument/2006/relationships/image" Target="../media/image122.jpe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Relationship Id="rId9" Type="http://schemas.openxmlformats.org/officeDocument/2006/relationships/slideLayout" Target="../slideLayouts/slideLayout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27.png"/><Relationship Id="rId2" Type="http://schemas.openxmlformats.org/officeDocument/2006/relationships/image" Target="../media/image128.png"/><Relationship Id="rId3" Type="http://schemas.openxmlformats.org/officeDocument/2006/relationships/image" Target="../media/image129.jpeg"/><Relationship Id="rId4" Type="http://schemas.openxmlformats.org/officeDocument/2006/relationships/image" Target="../media/image130.jpe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Relationship Id="rId9" Type="http://schemas.openxmlformats.org/officeDocument/2006/relationships/slideLayout" Target="../slideLayouts/slideLayout2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35.png"/><Relationship Id="rId2" Type="http://schemas.openxmlformats.org/officeDocument/2006/relationships/image" Target="../media/image136.png"/><Relationship Id="rId3" Type="http://schemas.openxmlformats.org/officeDocument/2006/relationships/image" Target="../media/image137.jpeg"/><Relationship Id="rId4" Type="http://schemas.openxmlformats.org/officeDocument/2006/relationships/image" Target="../media/image138.jpe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Relationship Id="rId8" Type="http://schemas.openxmlformats.org/officeDocument/2006/relationships/image" Target="../media/image142.png"/><Relationship Id="rId9" Type="http://schemas.openxmlformats.org/officeDocument/2006/relationships/slideLayout" Target="../slideLayouts/slideLayout2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43.png"/><Relationship Id="rId2" Type="http://schemas.openxmlformats.org/officeDocument/2006/relationships/image" Target="../media/image144.png"/><Relationship Id="rId3" Type="http://schemas.openxmlformats.org/officeDocument/2006/relationships/image" Target="../media/image145.jpeg"/><Relationship Id="rId4" Type="http://schemas.openxmlformats.org/officeDocument/2006/relationships/image" Target="../media/image146.jpe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150.png"/><Relationship Id="rId9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5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5" Type="http://schemas.openxmlformats.org/officeDocument/2006/relationships/image" Target="../media/image20.jpeg"/><Relationship Id="rId6" Type="http://schemas.openxmlformats.org/officeDocument/2006/relationships/image" Target="../media/image21.jpeg"/><Relationship Id="rId7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5" Type="http://schemas.openxmlformats.org/officeDocument/2006/relationships/image" Target="../media/image26.jpeg"/><Relationship Id="rId6" Type="http://schemas.openxmlformats.org/officeDocument/2006/relationships/image" Target="../media/image27.jpeg"/><Relationship Id="rId7" Type="http://schemas.openxmlformats.org/officeDocument/2006/relationships/image" Target="../media/image28.png"/><Relationship Id="rId8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jpeg"/><Relationship Id="rId4" Type="http://schemas.openxmlformats.org/officeDocument/2006/relationships/image" Target="../media/image32.jpeg"/><Relationship Id="rId5" Type="http://schemas.openxmlformats.org/officeDocument/2006/relationships/image" Target="../media/image33.jpeg"/><Relationship Id="rId6" Type="http://schemas.openxmlformats.org/officeDocument/2006/relationships/image" Target="../media/image34.jpeg"/><Relationship Id="rId7" Type="http://schemas.openxmlformats.org/officeDocument/2006/relationships/image" Target="../media/image35.png"/><Relationship Id="rId8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necteur droit 4"/>
          <p:cNvSpPr/>
          <p:nvPr/>
        </p:nvSpPr>
        <p:spPr>
          <a:xfrm>
            <a:off x="1854000" y="3136680"/>
            <a:ext cx="8496360" cy="36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onnecteur droit 4"/>
          <p:cNvSpPr/>
          <p:nvPr/>
        </p:nvSpPr>
        <p:spPr>
          <a:xfrm>
            <a:off x="1914480" y="3136680"/>
            <a:ext cx="8758080" cy="36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2" name="Image 1" descr=""/>
          <p:cNvPicPr/>
          <p:nvPr/>
        </p:nvPicPr>
        <p:blipFill>
          <a:blip r:embed="rId1"/>
          <a:stretch/>
        </p:blipFill>
        <p:spPr>
          <a:xfrm flipH="1">
            <a:off x="3019680" y="273240"/>
            <a:ext cx="741960" cy="1161720"/>
          </a:xfrm>
          <a:prstGeom prst="rect">
            <a:avLst/>
          </a:prstGeom>
          <a:ln w="0">
            <a:noFill/>
          </a:ln>
        </p:spPr>
      </p:pic>
      <p:pic>
        <p:nvPicPr>
          <p:cNvPr id="143" name="Image 3" descr=""/>
          <p:cNvPicPr/>
          <p:nvPr/>
        </p:nvPicPr>
        <p:blipFill>
          <a:blip r:embed="rId2"/>
          <a:stretch/>
        </p:blipFill>
        <p:spPr>
          <a:xfrm>
            <a:off x="8502840" y="4212720"/>
            <a:ext cx="1847160" cy="1513800"/>
          </a:xfrm>
          <a:prstGeom prst="rect">
            <a:avLst/>
          </a:prstGeom>
          <a:ln w="0">
            <a:noFill/>
          </a:ln>
        </p:spPr>
      </p:pic>
      <p:sp>
        <p:nvSpPr>
          <p:cNvPr id="144" name="ZoneTexte 5"/>
          <p:cNvSpPr/>
          <p:nvPr/>
        </p:nvSpPr>
        <p:spPr>
          <a:xfrm>
            <a:off x="8912520" y="5726880"/>
            <a:ext cx="14983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Gmail.com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45" name="ZoneTexte 6"/>
          <p:cNvSpPr/>
          <p:nvPr/>
        </p:nvSpPr>
        <p:spPr>
          <a:xfrm>
            <a:off x="2641320" y="1414800"/>
            <a:ext cx="149832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Orange.fr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(Server &amp; ISP)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46" name="Connecteur droit 7"/>
          <p:cNvSpPr/>
          <p:nvPr/>
        </p:nvSpPr>
        <p:spPr>
          <a:xfrm>
            <a:off x="9410400" y="3136680"/>
            <a:ext cx="360" cy="107604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onnecteur droit 12"/>
          <p:cNvSpPr/>
          <p:nvPr/>
        </p:nvSpPr>
        <p:spPr>
          <a:xfrm>
            <a:off x="3390480" y="2060640"/>
            <a:ext cx="360" cy="107604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8" name="Image 2" descr=""/>
          <p:cNvPicPr/>
          <p:nvPr/>
        </p:nvPicPr>
        <p:blipFill>
          <a:blip r:embed="rId3"/>
          <a:stretch/>
        </p:blipFill>
        <p:spPr>
          <a:xfrm>
            <a:off x="649080" y="4177440"/>
            <a:ext cx="1590120" cy="1549080"/>
          </a:xfrm>
          <a:prstGeom prst="rect">
            <a:avLst/>
          </a:prstGeom>
          <a:ln w="0">
            <a:noFill/>
          </a:ln>
        </p:spPr>
      </p:pic>
      <p:pic>
        <p:nvPicPr>
          <p:cNvPr id="149" name="Image 8" descr=""/>
          <p:cNvPicPr/>
          <p:nvPr/>
        </p:nvPicPr>
        <p:blipFill>
          <a:blip r:embed="rId4"/>
          <a:stretch/>
        </p:blipFill>
        <p:spPr>
          <a:xfrm>
            <a:off x="2268720" y="4335120"/>
            <a:ext cx="1865160" cy="1234080"/>
          </a:xfrm>
          <a:prstGeom prst="rect">
            <a:avLst/>
          </a:prstGeom>
          <a:ln w="0">
            <a:noFill/>
          </a:ln>
        </p:spPr>
      </p:pic>
      <p:sp>
        <p:nvSpPr>
          <p:cNvPr id="150" name="Rectangle 9"/>
          <p:cNvSpPr/>
          <p:nvPr/>
        </p:nvSpPr>
        <p:spPr>
          <a:xfrm>
            <a:off x="5476680" y="4335120"/>
            <a:ext cx="1841040" cy="914760"/>
          </a:xfrm>
          <a:prstGeom prst="rect">
            <a:avLst/>
          </a:prstGeom>
          <a:solidFill>
            <a:srgbClr val="ffffff"/>
          </a:solidFill>
          <a:ln w="76200"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fr-FR" sz="4000" spc="-1" strike="noStrike">
                <a:solidFill>
                  <a:srgbClr val="000000"/>
                </a:solidFill>
                <a:latin typeface="Calibri"/>
              </a:rPr>
              <a:t>ISP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151" name="Connecteur droit 11"/>
          <p:cNvSpPr/>
          <p:nvPr/>
        </p:nvSpPr>
        <p:spPr>
          <a:xfrm flipH="1">
            <a:off x="4133880" y="4952160"/>
            <a:ext cx="1342440" cy="36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onnecteur droit 19"/>
          <p:cNvSpPr/>
          <p:nvPr/>
        </p:nvSpPr>
        <p:spPr>
          <a:xfrm>
            <a:off x="6357600" y="3157200"/>
            <a:ext cx="15840" cy="117756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ZoneTexte 21"/>
          <p:cNvSpPr/>
          <p:nvPr/>
        </p:nvSpPr>
        <p:spPr>
          <a:xfrm>
            <a:off x="4516560" y="4501800"/>
            <a:ext cx="9597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Calibri"/>
              </a:rPr>
              <a:t>DSL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54" name="Connecteur droit 22"/>
          <p:cNvSpPr/>
          <p:nvPr/>
        </p:nvSpPr>
        <p:spPr>
          <a:xfrm flipH="1">
            <a:off x="3751920" y="828360"/>
            <a:ext cx="4463280" cy="10440"/>
          </a:xfrm>
          <a:prstGeom prst="line">
            <a:avLst/>
          </a:prstGeom>
          <a:ln w="76200">
            <a:solidFill>
              <a:srgbClr val="ed7d31">
                <a:lumMod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ZoneTexte 23"/>
          <p:cNvSpPr/>
          <p:nvPr/>
        </p:nvSpPr>
        <p:spPr>
          <a:xfrm>
            <a:off x="4134240" y="388440"/>
            <a:ext cx="9597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Calibri"/>
              </a:rPr>
              <a:t>DSL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156" name="Image 25" descr=""/>
          <p:cNvPicPr/>
          <p:nvPr/>
        </p:nvPicPr>
        <p:blipFill>
          <a:blip r:embed="rId5"/>
          <a:stretch/>
        </p:blipFill>
        <p:spPr>
          <a:xfrm>
            <a:off x="8322120" y="180360"/>
            <a:ext cx="1865160" cy="1234080"/>
          </a:xfrm>
          <a:prstGeom prst="rect">
            <a:avLst/>
          </a:prstGeom>
          <a:ln w="0">
            <a:noFill/>
          </a:ln>
        </p:spPr>
      </p:pic>
      <p:pic>
        <p:nvPicPr>
          <p:cNvPr id="157" name="Image 26" descr=""/>
          <p:cNvPicPr/>
          <p:nvPr/>
        </p:nvPicPr>
        <p:blipFill>
          <a:blip r:embed="rId6"/>
          <a:stretch/>
        </p:blipFill>
        <p:spPr>
          <a:xfrm>
            <a:off x="10350360" y="0"/>
            <a:ext cx="1590120" cy="1549080"/>
          </a:xfrm>
          <a:prstGeom prst="rect">
            <a:avLst/>
          </a:prstGeom>
          <a:ln w="0">
            <a:noFill/>
          </a:ln>
        </p:spPr>
      </p:pic>
      <p:sp>
        <p:nvSpPr>
          <p:cNvPr id="158" name="ZoneTexte 31"/>
          <p:cNvSpPr/>
          <p:nvPr/>
        </p:nvSpPr>
        <p:spPr>
          <a:xfrm>
            <a:off x="8912520" y="1502280"/>
            <a:ext cx="19965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Paul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onnecteur droit 4"/>
          <p:cNvSpPr/>
          <p:nvPr/>
        </p:nvSpPr>
        <p:spPr>
          <a:xfrm>
            <a:off x="3485880" y="3100320"/>
            <a:ext cx="4815000" cy="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0" name="Image 3" descr=""/>
          <p:cNvPicPr/>
          <p:nvPr/>
        </p:nvPicPr>
        <p:blipFill>
          <a:blip r:embed="rId1"/>
          <a:stretch/>
        </p:blipFill>
        <p:spPr>
          <a:xfrm>
            <a:off x="376200" y="685800"/>
            <a:ext cx="2962080" cy="4443120"/>
          </a:xfrm>
          <a:prstGeom prst="rect">
            <a:avLst/>
          </a:prstGeom>
          <a:ln w="0">
            <a:noFill/>
          </a:ln>
        </p:spPr>
      </p:pic>
      <p:pic>
        <p:nvPicPr>
          <p:cNvPr id="161" name="Image 5" descr=""/>
          <p:cNvPicPr/>
          <p:nvPr/>
        </p:nvPicPr>
        <p:blipFill>
          <a:blip r:embed="rId2"/>
          <a:stretch/>
        </p:blipFill>
        <p:spPr>
          <a:xfrm>
            <a:off x="419760" y="685800"/>
            <a:ext cx="1485360" cy="1485360"/>
          </a:xfrm>
          <a:prstGeom prst="rect">
            <a:avLst/>
          </a:prstGeom>
          <a:ln w="0">
            <a:noFill/>
          </a:ln>
        </p:spPr>
      </p:pic>
      <p:pic>
        <p:nvPicPr>
          <p:cNvPr id="162" name="Image 6" descr=""/>
          <p:cNvPicPr/>
          <p:nvPr/>
        </p:nvPicPr>
        <p:blipFill>
          <a:blip r:embed="rId3"/>
          <a:stretch/>
        </p:blipFill>
        <p:spPr>
          <a:xfrm>
            <a:off x="1857240" y="685800"/>
            <a:ext cx="1485360" cy="1485360"/>
          </a:xfrm>
          <a:prstGeom prst="rect">
            <a:avLst/>
          </a:prstGeom>
          <a:ln w="0">
            <a:noFill/>
          </a:ln>
        </p:spPr>
      </p:pic>
      <p:pic>
        <p:nvPicPr>
          <p:cNvPr id="163" name="Image 7" descr=""/>
          <p:cNvPicPr/>
          <p:nvPr/>
        </p:nvPicPr>
        <p:blipFill>
          <a:blip r:embed="rId4"/>
          <a:stretch/>
        </p:blipFill>
        <p:spPr>
          <a:xfrm>
            <a:off x="371520" y="2150280"/>
            <a:ext cx="1514160" cy="1514160"/>
          </a:xfrm>
          <a:prstGeom prst="rect">
            <a:avLst/>
          </a:prstGeom>
          <a:ln w="0">
            <a:noFill/>
          </a:ln>
        </p:spPr>
      </p:pic>
      <p:pic>
        <p:nvPicPr>
          <p:cNvPr id="164" name="Image 8" descr=""/>
          <p:cNvPicPr/>
          <p:nvPr/>
        </p:nvPicPr>
        <p:blipFill>
          <a:blip r:embed="rId5"/>
          <a:stretch/>
        </p:blipFill>
        <p:spPr>
          <a:xfrm>
            <a:off x="1886040" y="2171880"/>
            <a:ext cx="1464120" cy="1464120"/>
          </a:xfrm>
          <a:prstGeom prst="rect">
            <a:avLst/>
          </a:prstGeom>
          <a:ln w="0">
            <a:noFill/>
          </a:ln>
        </p:spPr>
      </p:pic>
      <p:pic>
        <p:nvPicPr>
          <p:cNvPr id="165" name="Image 9" descr=""/>
          <p:cNvPicPr/>
          <p:nvPr/>
        </p:nvPicPr>
        <p:blipFill>
          <a:blip r:embed="rId6"/>
          <a:stretch/>
        </p:blipFill>
        <p:spPr>
          <a:xfrm>
            <a:off x="364320" y="3636000"/>
            <a:ext cx="1485360" cy="1485360"/>
          </a:xfrm>
          <a:prstGeom prst="rect">
            <a:avLst/>
          </a:prstGeom>
          <a:ln w="0">
            <a:noFill/>
          </a:ln>
        </p:spPr>
      </p:pic>
      <p:pic>
        <p:nvPicPr>
          <p:cNvPr id="166" name="Image 10" descr=""/>
          <p:cNvPicPr/>
          <p:nvPr/>
        </p:nvPicPr>
        <p:blipFill>
          <a:blip r:embed="rId7"/>
          <a:stretch/>
        </p:blipFill>
        <p:spPr>
          <a:xfrm>
            <a:off x="1857240" y="3686040"/>
            <a:ext cx="1469160" cy="1469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onnecteur droit 4"/>
          <p:cNvSpPr/>
          <p:nvPr/>
        </p:nvSpPr>
        <p:spPr>
          <a:xfrm>
            <a:off x="3485880" y="3100320"/>
            <a:ext cx="4815000" cy="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8" name="Image 3" descr=""/>
          <p:cNvPicPr/>
          <p:nvPr/>
        </p:nvPicPr>
        <p:blipFill>
          <a:blip r:embed="rId1"/>
          <a:stretch/>
        </p:blipFill>
        <p:spPr>
          <a:xfrm>
            <a:off x="376200" y="685800"/>
            <a:ext cx="2962080" cy="4443120"/>
          </a:xfrm>
          <a:prstGeom prst="rect">
            <a:avLst/>
          </a:prstGeom>
          <a:ln w="0">
            <a:noFill/>
          </a:ln>
        </p:spPr>
      </p:pic>
      <p:pic>
        <p:nvPicPr>
          <p:cNvPr id="169" name="Image 5" descr=""/>
          <p:cNvPicPr/>
          <p:nvPr/>
        </p:nvPicPr>
        <p:blipFill>
          <a:blip r:embed="rId2"/>
          <a:stretch/>
        </p:blipFill>
        <p:spPr>
          <a:xfrm>
            <a:off x="8420760" y="577440"/>
            <a:ext cx="1485360" cy="1485360"/>
          </a:xfrm>
          <a:prstGeom prst="rect">
            <a:avLst/>
          </a:prstGeom>
          <a:ln w="0">
            <a:noFill/>
          </a:ln>
        </p:spPr>
      </p:pic>
      <p:pic>
        <p:nvPicPr>
          <p:cNvPr id="170" name="Image 6" descr=""/>
          <p:cNvPicPr/>
          <p:nvPr/>
        </p:nvPicPr>
        <p:blipFill>
          <a:blip r:embed="rId3"/>
          <a:stretch/>
        </p:blipFill>
        <p:spPr>
          <a:xfrm>
            <a:off x="1857240" y="685800"/>
            <a:ext cx="1485360" cy="1485360"/>
          </a:xfrm>
          <a:prstGeom prst="rect">
            <a:avLst/>
          </a:prstGeom>
          <a:ln w="0">
            <a:noFill/>
          </a:ln>
        </p:spPr>
      </p:pic>
      <p:pic>
        <p:nvPicPr>
          <p:cNvPr id="171" name="Image 7" descr=""/>
          <p:cNvPicPr/>
          <p:nvPr/>
        </p:nvPicPr>
        <p:blipFill>
          <a:blip r:embed="rId4"/>
          <a:stretch/>
        </p:blipFill>
        <p:spPr>
          <a:xfrm>
            <a:off x="371520" y="2150280"/>
            <a:ext cx="1514160" cy="1514160"/>
          </a:xfrm>
          <a:prstGeom prst="rect">
            <a:avLst/>
          </a:prstGeom>
          <a:ln w="0">
            <a:noFill/>
          </a:ln>
        </p:spPr>
      </p:pic>
      <p:pic>
        <p:nvPicPr>
          <p:cNvPr id="172" name="Image 8" descr=""/>
          <p:cNvPicPr/>
          <p:nvPr/>
        </p:nvPicPr>
        <p:blipFill>
          <a:blip r:embed="rId5"/>
          <a:stretch/>
        </p:blipFill>
        <p:spPr>
          <a:xfrm>
            <a:off x="1886040" y="2171880"/>
            <a:ext cx="1464120" cy="1464120"/>
          </a:xfrm>
          <a:prstGeom prst="rect">
            <a:avLst/>
          </a:prstGeom>
          <a:ln w="0">
            <a:noFill/>
          </a:ln>
        </p:spPr>
      </p:pic>
      <p:pic>
        <p:nvPicPr>
          <p:cNvPr id="173" name="Image 9" descr=""/>
          <p:cNvPicPr/>
          <p:nvPr/>
        </p:nvPicPr>
        <p:blipFill>
          <a:blip r:embed="rId6"/>
          <a:stretch/>
        </p:blipFill>
        <p:spPr>
          <a:xfrm>
            <a:off x="364320" y="3636000"/>
            <a:ext cx="1485360" cy="1485360"/>
          </a:xfrm>
          <a:prstGeom prst="rect">
            <a:avLst/>
          </a:prstGeom>
          <a:ln w="0">
            <a:noFill/>
          </a:ln>
        </p:spPr>
      </p:pic>
      <p:pic>
        <p:nvPicPr>
          <p:cNvPr id="174" name="Image 10" descr=""/>
          <p:cNvPicPr/>
          <p:nvPr/>
        </p:nvPicPr>
        <p:blipFill>
          <a:blip r:embed="rId7"/>
          <a:stretch/>
        </p:blipFill>
        <p:spPr>
          <a:xfrm>
            <a:off x="1857240" y="3686040"/>
            <a:ext cx="1469160" cy="1469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onnecteur droit 4"/>
          <p:cNvSpPr/>
          <p:nvPr/>
        </p:nvSpPr>
        <p:spPr>
          <a:xfrm>
            <a:off x="3485880" y="3100320"/>
            <a:ext cx="4815000" cy="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6" name="Image 3" descr=""/>
          <p:cNvPicPr/>
          <p:nvPr/>
        </p:nvPicPr>
        <p:blipFill>
          <a:blip r:embed="rId1"/>
          <a:stretch/>
        </p:blipFill>
        <p:spPr>
          <a:xfrm>
            <a:off x="376200" y="685800"/>
            <a:ext cx="2962080" cy="4443120"/>
          </a:xfrm>
          <a:prstGeom prst="rect">
            <a:avLst/>
          </a:prstGeom>
          <a:ln w="0">
            <a:noFill/>
          </a:ln>
        </p:spPr>
      </p:pic>
      <p:pic>
        <p:nvPicPr>
          <p:cNvPr id="177" name="Image 5" descr=""/>
          <p:cNvPicPr/>
          <p:nvPr/>
        </p:nvPicPr>
        <p:blipFill>
          <a:blip r:embed="rId2"/>
          <a:stretch/>
        </p:blipFill>
        <p:spPr>
          <a:xfrm>
            <a:off x="8420760" y="577440"/>
            <a:ext cx="1485360" cy="1485360"/>
          </a:xfrm>
          <a:prstGeom prst="rect">
            <a:avLst/>
          </a:prstGeom>
          <a:ln w="0">
            <a:noFill/>
          </a:ln>
        </p:spPr>
      </p:pic>
      <p:pic>
        <p:nvPicPr>
          <p:cNvPr id="178" name="Image 6" descr=""/>
          <p:cNvPicPr/>
          <p:nvPr/>
        </p:nvPicPr>
        <p:blipFill>
          <a:blip r:embed="rId3"/>
          <a:stretch/>
        </p:blipFill>
        <p:spPr>
          <a:xfrm>
            <a:off x="9906840" y="577440"/>
            <a:ext cx="1485360" cy="1485360"/>
          </a:xfrm>
          <a:prstGeom prst="rect">
            <a:avLst/>
          </a:prstGeom>
          <a:ln w="0">
            <a:noFill/>
          </a:ln>
        </p:spPr>
      </p:pic>
      <p:pic>
        <p:nvPicPr>
          <p:cNvPr id="179" name="Image 7" descr=""/>
          <p:cNvPicPr/>
          <p:nvPr/>
        </p:nvPicPr>
        <p:blipFill>
          <a:blip r:embed="rId4"/>
          <a:stretch/>
        </p:blipFill>
        <p:spPr>
          <a:xfrm>
            <a:off x="371520" y="2150280"/>
            <a:ext cx="1514160" cy="1514160"/>
          </a:xfrm>
          <a:prstGeom prst="rect">
            <a:avLst/>
          </a:prstGeom>
          <a:ln w="0">
            <a:noFill/>
          </a:ln>
        </p:spPr>
      </p:pic>
      <p:pic>
        <p:nvPicPr>
          <p:cNvPr id="180" name="Image 8" descr=""/>
          <p:cNvPicPr/>
          <p:nvPr/>
        </p:nvPicPr>
        <p:blipFill>
          <a:blip r:embed="rId5"/>
          <a:stretch/>
        </p:blipFill>
        <p:spPr>
          <a:xfrm>
            <a:off x="1886040" y="2171880"/>
            <a:ext cx="1464120" cy="1464120"/>
          </a:xfrm>
          <a:prstGeom prst="rect">
            <a:avLst/>
          </a:prstGeom>
          <a:ln w="0">
            <a:noFill/>
          </a:ln>
        </p:spPr>
      </p:pic>
      <p:pic>
        <p:nvPicPr>
          <p:cNvPr id="181" name="Image 9" descr=""/>
          <p:cNvPicPr/>
          <p:nvPr/>
        </p:nvPicPr>
        <p:blipFill>
          <a:blip r:embed="rId6"/>
          <a:stretch/>
        </p:blipFill>
        <p:spPr>
          <a:xfrm>
            <a:off x="364320" y="3636000"/>
            <a:ext cx="1485360" cy="1485360"/>
          </a:xfrm>
          <a:prstGeom prst="rect">
            <a:avLst/>
          </a:prstGeom>
          <a:ln w="0">
            <a:noFill/>
          </a:ln>
        </p:spPr>
      </p:pic>
      <p:pic>
        <p:nvPicPr>
          <p:cNvPr id="182" name="Image 10" descr=""/>
          <p:cNvPicPr/>
          <p:nvPr/>
        </p:nvPicPr>
        <p:blipFill>
          <a:blip r:embed="rId7"/>
          <a:stretch/>
        </p:blipFill>
        <p:spPr>
          <a:xfrm>
            <a:off x="1857240" y="3686040"/>
            <a:ext cx="1469160" cy="1469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onnecteur droit 4"/>
          <p:cNvSpPr/>
          <p:nvPr/>
        </p:nvSpPr>
        <p:spPr>
          <a:xfrm>
            <a:off x="3485880" y="3100320"/>
            <a:ext cx="4815000" cy="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4" name="Image 3" descr=""/>
          <p:cNvPicPr/>
          <p:nvPr/>
        </p:nvPicPr>
        <p:blipFill>
          <a:blip r:embed="rId1"/>
          <a:stretch/>
        </p:blipFill>
        <p:spPr>
          <a:xfrm>
            <a:off x="376200" y="685800"/>
            <a:ext cx="2962080" cy="4443120"/>
          </a:xfrm>
          <a:prstGeom prst="rect">
            <a:avLst/>
          </a:prstGeom>
          <a:ln w="0">
            <a:noFill/>
          </a:ln>
        </p:spPr>
      </p:pic>
      <p:pic>
        <p:nvPicPr>
          <p:cNvPr id="185" name="Image 5" descr=""/>
          <p:cNvPicPr/>
          <p:nvPr/>
        </p:nvPicPr>
        <p:blipFill>
          <a:blip r:embed="rId2"/>
          <a:stretch/>
        </p:blipFill>
        <p:spPr>
          <a:xfrm>
            <a:off x="8420760" y="577440"/>
            <a:ext cx="1485360" cy="1485360"/>
          </a:xfrm>
          <a:prstGeom prst="rect">
            <a:avLst/>
          </a:prstGeom>
          <a:ln w="0">
            <a:noFill/>
          </a:ln>
        </p:spPr>
      </p:pic>
      <p:pic>
        <p:nvPicPr>
          <p:cNvPr id="186" name="Image 6" descr=""/>
          <p:cNvPicPr/>
          <p:nvPr/>
        </p:nvPicPr>
        <p:blipFill>
          <a:blip r:embed="rId3"/>
          <a:stretch/>
        </p:blipFill>
        <p:spPr>
          <a:xfrm>
            <a:off x="9906840" y="577440"/>
            <a:ext cx="1485360" cy="1485360"/>
          </a:xfrm>
          <a:prstGeom prst="rect">
            <a:avLst/>
          </a:prstGeom>
          <a:ln w="0">
            <a:noFill/>
          </a:ln>
        </p:spPr>
      </p:pic>
      <p:pic>
        <p:nvPicPr>
          <p:cNvPr id="187" name="Image 7" descr=""/>
          <p:cNvPicPr/>
          <p:nvPr/>
        </p:nvPicPr>
        <p:blipFill>
          <a:blip r:embed="rId4"/>
          <a:stretch/>
        </p:blipFill>
        <p:spPr>
          <a:xfrm>
            <a:off x="8420760" y="2063520"/>
            <a:ext cx="1514160" cy="1514160"/>
          </a:xfrm>
          <a:prstGeom prst="rect">
            <a:avLst/>
          </a:prstGeom>
          <a:ln w="0">
            <a:noFill/>
          </a:ln>
        </p:spPr>
      </p:pic>
      <p:pic>
        <p:nvPicPr>
          <p:cNvPr id="188" name="Image 8" descr=""/>
          <p:cNvPicPr/>
          <p:nvPr/>
        </p:nvPicPr>
        <p:blipFill>
          <a:blip r:embed="rId5"/>
          <a:stretch/>
        </p:blipFill>
        <p:spPr>
          <a:xfrm>
            <a:off x="1886040" y="2171880"/>
            <a:ext cx="1464120" cy="1464120"/>
          </a:xfrm>
          <a:prstGeom prst="rect">
            <a:avLst/>
          </a:prstGeom>
          <a:ln w="0">
            <a:noFill/>
          </a:ln>
        </p:spPr>
      </p:pic>
      <p:pic>
        <p:nvPicPr>
          <p:cNvPr id="189" name="Image 9" descr=""/>
          <p:cNvPicPr/>
          <p:nvPr/>
        </p:nvPicPr>
        <p:blipFill>
          <a:blip r:embed="rId6"/>
          <a:stretch/>
        </p:blipFill>
        <p:spPr>
          <a:xfrm>
            <a:off x="364320" y="3636000"/>
            <a:ext cx="1485360" cy="1485360"/>
          </a:xfrm>
          <a:prstGeom prst="rect">
            <a:avLst/>
          </a:prstGeom>
          <a:ln w="0">
            <a:noFill/>
          </a:ln>
        </p:spPr>
      </p:pic>
      <p:pic>
        <p:nvPicPr>
          <p:cNvPr id="190" name="Image 10" descr=""/>
          <p:cNvPicPr/>
          <p:nvPr/>
        </p:nvPicPr>
        <p:blipFill>
          <a:blip r:embed="rId7"/>
          <a:stretch/>
        </p:blipFill>
        <p:spPr>
          <a:xfrm>
            <a:off x="1857240" y="3686040"/>
            <a:ext cx="1469160" cy="1469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onnecteur droit 4"/>
          <p:cNvSpPr/>
          <p:nvPr/>
        </p:nvSpPr>
        <p:spPr>
          <a:xfrm>
            <a:off x="3485880" y="3100320"/>
            <a:ext cx="4815000" cy="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2" name="Image 3" descr=""/>
          <p:cNvPicPr/>
          <p:nvPr/>
        </p:nvPicPr>
        <p:blipFill>
          <a:blip r:embed="rId1"/>
          <a:stretch/>
        </p:blipFill>
        <p:spPr>
          <a:xfrm>
            <a:off x="376200" y="685800"/>
            <a:ext cx="2962080" cy="4443120"/>
          </a:xfrm>
          <a:prstGeom prst="rect">
            <a:avLst/>
          </a:prstGeom>
          <a:ln w="0">
            <a:noFill/>
          </a:ln>
        </p:spPr>
      </p:pic>
      <p:pic>
        <p:nvPicPr>
          <p:cNvPr id="193" name="Image 5" descr=""/>
          <p:cNvPicPr/>
          <p:nvPr/>
        </p:nvPicPr>
        <p:blipFill>
          <a:blip r:embed="rId2"/>
          <a:stretch/>
        </p:blipFill>
        <p:spPr>
          <a:xfrm>
            <a:off x="8420760" y="577440"/>
            <a:ext cx="1485360" cy="1485360"/>
          </a:xfrm>
          <a:prstGeom prst="rect">
            <a:avLst/>
          </a:prstGeom>
          <a:ln w="0">
            <a:noFill/>
          </a:ln>
        </p:spPr>
      </p:pic>
      <p:pic>
        <p:nvPicPr>
          <p:cNvPr id="194" name="Image 6" descr=""/>
          <p:cNvPicPr/>
          <p:nvPr/>
        </p:nvPicPr>
        <p:blipFill>
          <a:blip r:embed="rId3"/>
          <a:stretch/>
        </p:blipFill>
        <p:spPr>
          <a:xfrm>
            <a:off x="9906840" y="577440"/>
            <a:ext cx="1485360" cy="1485360"/>
          </a:xfrm>
          <a:prstGeom prst="rect">
            <a:avLst/>
          </a:prstGeom>
          <a:ln w="0">
            <a:noFill/>
          </a:ln>
        </p:spPr>
      </p:pic>
      <p:pic>
        <p:nvPicPr>
          <p:cNvPr id="195" name="Image 7" descr=""/>
          <p:cNvPicPr/>
          <p:nvPr/>
        </p:nvPicPr>
        <p:blipFill>
          <a:blip r:embed="rId4"/>
          <a:stretch/>
        </p:blipFill>
        <p:spPr>
          <a:xfrm>
            <a:off x="8420760" y="2063520"/>
            <a:ext cx="1514160" cy="1514160"/>
          </a:xfrm>
          <a:prstGeom prst="rect">
            <a:avLst/>
          </a:prstGeom>
          <a:ln w="0">
            <a:noFill/>
          </a:ln>
        </p:spPr>
      </p:pic>
      <p:pic>
        <p:nvPicPr>
          <p:cNvPr id="196" name="Image 8" descr=""/>
          <p:cNvPicPr/>
          <p:nvPr/>
        </p:nvPicPr>
        <p:blipFill>
          <a:blip r:embed="rId5"/>
          <a:stretch/>
        </p:blipFill>
        <p:spPr>
          <a:xfrm>
            <a:off x="9931680" y="2063520"/>
            <a:ext cx="1464120" cy="1464120"/>
          </a:xfrm>
          <a:prstGeom prst="rect">
            <a:avLst/>
          </a:prstGeom>
          <a:ln w="0">
            <a:noFill/>
          </a:ln>
        </p:spPr>
      </p:pic>
      <p:pic>
        <p:nvPicPr>
          <p:cNvPr id="197" name="Image 9" descr=""/>
          <p:cNvPicPr/>
          <p:nvPr/>
        </p:nvPicPr>
        <p:blipFill>
          <a:blip r:embed="rId6"/>
          <a:stretch/>
        </p:blipFill>
        <p:spPr>
          <a:xfrm>
            <a:off x="364320" y="3636000"/>
            <a:ext cx="1485360" cy="1485360"/>
          </a:xfrm>
          <a:prstGeom prst="rect">
            <a:avLst/>
          </a:prstGeom>
          <a:ln w="0">
            <a:noFill/>
          </a:ln>
        </p:spPr>
      </p:pic>
      <p:pic>
        <p:nvPicPr>
          <p:cNvPr id="198" name="Image 10" descr=""/>
          <p:cNvPicPr/>
          <p:nvPr/>
        </p:nvPicPr>
        <p:blipFill>
          <a:blip r:embed="rId7"/>
          <a:stretch/>
        </p:blipFill>
        <p:spPr>
          <a:xfrm>
            <a:off x="1857240" y="3686040"/>
            <a:ext cx="1469160" cy="1469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onnecteur droit 4"/>
          <p:cNvSpPr/>
          <p:nvPr/>
        </p:nvSpPr>
        <p:spPr>
          <a:xfrm>
            <a:off x="3485880" y="3100320"/>
            <a:ext cx="4815000" cy="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0" name="Image 3" descr=""/>
          <p:cNvPicPr/>
          <p:nvPr/>
        </p:nvPicPr>
        <p:blipFill>
          <a:blip r:embed="rId1"/>
          <a:stretch/>
        </p:blipFill>
        <p:spPr>
          <a:xfrm>
            <a:off x="376200" y="685800"/>
            <a:ext cx="2962080" cy="4443120"/>
          </a:xfrm>
          <a:prstGeom prst="rect">
            <a:avLst/>
          </a:prstGeom>
          <a:ln w="0">
            <a:noFill/>
          </a:ln>
        </p:spPr>
      </p:pic>
      <p:pic>
        <p:nvPicPr>
          <p:cNvPr id="201" name="Image 5" descr=""/>
          <p:cNvPicPr/>
          <p:nvPr/>
        </p:nvPicPr>
        <p:blipFill>
          <a:blip r:embed="rId2"/>
          <a:stretch/>
        </p:blipFill>
        <p:spPr>
          <a:xfrm>
            <a:off x="8420760" y="577440"/>
            <a:ext cx="1485360" cy="1485360"/>
          </a:xfrm>
          <a:prstGeom prst="rect">
            <a:avLst/>
          </a:prstGeom>
          <a:ln w="0">
            <a:noFill/>
          </a:ln>
        </p:spPr>
      </p:pic>
      <p:pic>
        <p:nvPicPr>
          <p:cNvPr id="202" name="Image 6" descr=""/>
          <p:cNvPicPr/>
          <p:nvPr/>
        </p:nvPicPr>
        <p:blipFill>
          <a:blip r:embed="rId3"/>
          <a:stretch/>
        </p:blipFill>
        <p:spPr>
          <a:xfrm>
            <a:off x="9906840" y="577440"/>
            <a:ext cx="1485360" cy="1485360"/>
          </a:xfrm>
          <a:prstGeom prst="rect">
            <a:avLst/>
          </a:prstGeom>
          <a:ln w="0">
            <a:noFill/>
          </a:ln>
        </p:spPr>
      </p:pic>
      <p:pic>
        <p:nvPicPr>
          <p:cNvPr id="203" name="Image 7" descr=""/>
          <p:cNvPicPr/>
          <p:nvPr/>
        </p:nvPicPr>
        <p:blipFill>
          <a:blip r:embed="rId4"/>
          <a:stretch/>
        </p:blipFill>
        <p:spPr>
          <a:xfrm>
            <a:off x="8420760" y="2063520"/>
            <a:ext cx="1514160" cy="1514160"/>
          </a:xfrm>
          <a:prstGeom prst="rect">
            <a:avLst/>
          </a:prstGeom>
          <a:ln w="0">
            <a:noFill/>
          </a:ln>
        </p:spPr>
      </p:pic>
      <p:pic>
        <p:nvPicPr>
          <p:cNvPr id="204" name="Image 8" descr=""/>
          <p:cNvPicPr/>
          <p:nvPr/>
        </p:nvPicPr>
        <p:blipFill>
          <a:blip r:embed="rId5"/>
          <a:stretch/>
        </p:blipFill>
        <p:spPr>
          <a:xfrm>
            <a:off x="9931680" y="2063520"/>
            <a:ext cx="1464120" cy="1464120"/>
          </a:xfrm>
          <a:prstGeom prst="rect">
            <a:avLst/>
          </a:prstGeom>
          <a:ln w="0">
            <a:noFill/>
          </a:ln>
        </p:spPr>
      </p:pic>
      <p:pic>
        <p:nvPicPr>
          <p:cNvPr id="205" name="Image 9" descr=""/>
          <p:cNvPicPr/>
          <p:nvPr/>
        </p:nvPicPr>
        <p:blipFill>
          <a:blip r:embed="rId6"/>
          <a:stretch/>
        </p:blipFill>
        <p:spPr>
          <a:xfrm>
            <a:off x="8409240" y="3578040"/>
            <a:ext cx="1485360" cy="1485360"/>
          </a:xfrm>
          <a:prstGeom prst="rect">
            <a:avLst/>
          </a:prstGeom>
          <a:ln w="0">
            <a:noFill/>
          </a:ln>
        </p:spPr>
      </p:pic>
      <p:pic>
        <p:nvPicPr>
          <p:cNvPr id="206" name="Image 10" descr=""/>
          <p:cNvPicPr/>
          <p:nvPr/>
        </p:nvPicPr>
        <p:blipFill>
          <a:blip r:embed="rId7"/>
          <a:stretch/>
        </p:blipFill>
        <p:spPr>
          <a:xfrm>
            <a:off x="1857240" y="3686040"/>
            <a:ext cx="1469160" cy="1469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onnecteur droit 4"/>
          <p:cNvSpPr/>
          <p:nvPr/>
        </p:nvSpPr>
        <p:spPr>
          <a:xfrm>
            <a:off x="3485880" y="3100320"/>
            <a:ext cx="4815000" cy="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8" name="Image 3" descr=""/>
          <p:cNvPicPr/>
          <p:nvPr/>
        </p:nvPicPr>
        <p:blipFill>
          <a:blip r:embed="rId1"/>
          <a:stretch/>
        </p:blipFill>
        <p:spPr>
          <a:xfrm>
            <a:off x="376200" y="685800"/>
            <a:ext cx="2962080" cy="4443120"/>
          </a:xfrm>
          <a:prstGeom prst="rect">
            <a:avLst/>
          </a:prstGeom>
          <a:ln w="0">
            <a:noFill/>
          </a:ln>
        </p:spPr>
      </p:pic>
      <p:pic>
        <p:nvPicPr>
          <p:cNvPr id="209" name="Image 5" descr=""/>
          <p:cNvPicPr/>
          <p:nvPr/>
        </p:nvPicPr>
        <p:blipFill>
          <a:blip r:embed="rId2"/>
          <a:stretch/>
        </p:blipFill>
        <p:spPr>
          <a:xfrm>
            <a:off x="8420760" y="577440"/>
            <a:ext cx="1485360" cy="1485360"/>
          </a:xfrm>
          <a:prstGeom prst="rect">
            <a:avLst/>
          </a:prstGeom>
          <a:ln w="0">
            <a:noFill/>
          </a:ln>
        </p:spPr>
      </p:pic>
      <p:pic>
        <p:nvPicPr>
          <p:cNvPr id="210" name="Image 6" descr=""/>
          <p:cNvPicPr/>
          <p:nvPr/>
        </p:nvPicPr>
        <p:blipFill>
          <a:blip r:embed="rId3"/>
          <a:stretch/>
        </p:blipFill>
        <p:spPr>
          <a:xfrm>
            <a:off x="9906840" y="577440"/>
            <a:ext cx="1485360" cy="1485360"/>
          </a:xfrm>
          <a:prstGeom prst="rect">
            <a:avLst/>
          </a:prstGeom>
          <a:ln w="0">
            <a:noFill/>
          </a:ln>
        </p:spPr>
      </p:pic>
      <p:pic>
        <p:nvPicPr>
          <p:cNvPr id="211" name="Image 7" descr=""/>
          <p:cNvPicPr/>
          <p:nvPr/>
        </p:nvPicPr>
        <p:blipFill>
          <a:blip r:embed="rId4"/>
          <a:stretch/>
        </p:blipFill>
        <p:spPr>
          <a:xfrm>
            <a:off x="8420760" y="2063520"/>
            <a:ext cx="1514160" cy="1514160"/>
          </a:xfrm>
          <a:prstGeom prst="rect">
            <a:avLst/>
          </a:prstGeom>
          <a:ln w="0">
            <a:noFill/>
          </a:ln>
        </p:spPr>
      </p:pic>
      <p:pic>
        <p:nvPicPr>
          <p:cNvPr id="212" name="Image 8" descr=""/>
          <p:cNvPicPr/>
          <p:nvPr/>
        </p:nvPicPr>
        <p:blipFill>
          <a:blip r:embed="rId5"/>
          <a:stretch/>
        </p:blipFill>
        <p:spPr>
          <a:xfrm>
            <a:off x="9917640" y="2028600"/>
            <a:ext cx="1520280" cy="1520280"/>
          </a:xfrm>
          <a:prstGeom prst="rect">
            <a:avLst/>
          </a:prstGeom>
          <a:ln w="0">
            <a:noFill/>
          </a:ln>
        </p:spPr>
      </p:pic>
      <p:pic>
        <p:nvPicPr>
          <p:cNvPr id="213" name="Image 9" descr=""/>
          <p:cNvPicPr/>
          <p:nvPr/>
        </p:nvPicPr>
        <p:blipFill>
          <a:blip r:embed="rId6"/>
          <a:stretch/>
        </p:blipFill>
        <p:spPr>
          <a:xfrm>
            <a:off x="8409240" y="3578040"/>
            <a:ext cx="1485360" cy="1485360"/>
          </a:xfrm>
          <a:prstGeom prst="rect">
            <a:avLst/>
          </a:prstGeom>
          <a:ln w="0">
            <a:noFill/>
          </a:ln>
        </p:spPr>
      </p:pic>
      <p:pic>
        <p:nvPicPr>
          <p:cNvPr id="214" name="Image 10" descr=""/>
          <p:cNvPicPr/>
          <p:nvPr/>
        </p:nvPicPr>
        <p:blipFill>
          <a:blip r:embed="rId7"/>
          <a:stretch/>
        </p:blipFill>
        <p:spPr>
          <a:xfrm>
            <a:off x="9906840" y="3549240"/>
            <a:ext cx="1542600" cy="1542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onnecteur droit 4"/>
          <p:cNvSpPr/>
          <p:nvPr/>
        </p:nvSpPr>
        <p:spPr>
          <a:xfrm>
            <a:off x="1914480" y="3136680"/>
            <a:ext cx="8758080" cy="36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6" name="Image 1" descr=""/>
          <p:cNvPicPr/>
          <p:nvPr/>
        </p:nvPicPr>
        <p:blipFill>
          <a:blip r:embed="rId1"/>
          <a:stretch/>
        </p:blipFill>
        <p:spPr>
          <a:xfrm flipH="1">
            <a:off x="3019680" y="273240"/>
            <a:ext cx="741960" cy="1161720"/>
          </a:xfrm>
          <a:prstGeom prst="rect">
            <a:avLst/>
          </a:prstGeom>
          <a:ln w="0">
            <a:noFill/>
          </a:ln>
        </p:spPr>
      </p:pic>
      <p:pic>
        <p:nvPicPr>
          <p:cNvPr id="217" name="Image 3" descr=""/>
          <p:cNvPicPr/>
          <p:nvPr/>
        </p:nvPicPr>
        <p:blipFill>
          <a:blip r:embed="rId2"/>
          <a:stretch/>
        </p:blipFill>
        <p:spPr>
          <a:xfrm>
            <a:off x="8117280" y="-64080"/>
            <a:ext cx="1847160" cy="1513800"/>
          </a:xfrm>
          <a:prstGeom prst="rect">
            <a:avLst/>
          </a:prstGeom>
          <a:ln w="0">
            <a:noFill/>
          </a:ln>
        </p:spPr>
      </p:pic>
      <p:sp>
        <p:nvSpPr>
          <p:cNvPr id="218" name="ZoneTexte 5"/>
          <p:cNvSpPr/>
          <p:nvPr/>
        </p:nvSpPr>
        <p:spPr>
          <a:xfrm>
            <a:off x="170640" y="5641200"/>
            <a:ext cx="149832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Boss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192.168.1.11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19" name="Connecteur droit 7"/>
          <p:cNvSpPr/>
          <p:nvPr/>
        </p:nvSpPr>
        <p:spPr>
          <a:xfrm>
            <a:off x="9038880" y="2060640"/>
            <a:ext cx="360" cy="107604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onnecteur droit 12"/>
          <p:cNvSpPr/>
          <p:nvPr/>
        </p:nvSpPr>
        <p:spPr>
          <a:xfrm>
            <a:off x="3390480" y="2060640"/>
            <a:ext cx="360" cy="107604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1" name="Image 8" descr=""/>
          <p:cNvPicPr/>
          <p:nvPr/>
        </p:nvPicPr>
        <p:blipFill>
          <a:blip r:embed="rId3"/>
          <a:stretch/>
        </p:blipFill>
        <p:spPr>
          <a:xfrm>
            <a:off x="1742400" y="5470920"/>
            <a:ext cx="1490400" cy="986040"/>
          </a:xfrm>
          <a:prstGeom prst="rect">
            <a:avLst/>
          </a:prstGeom>
          <a:ln w="0">
            <a:noFill/>
          </a:ln>
        </p:spPr>
      </p:pic>
      <p:sp>
        <p:nvSpPr>
          <p:cNvPr id="222" name="Rectangle 9"/>
          <p:cNvSpPr/>
          <p:nvPr/>
        </p:nvSpPr>
        <p:spPr>
          <a:xfrm>
            <a:off x="5476680" y="4335120"/>
            <a:ext cx="1841040" cy="914760"/>
          </a:xfrm>
          <a:prstGeom prst="rect">
            <a:avLst/>
          </a:prstGeom>
          <a:solidFill>
            <a:srgbClr val="ffffff"/>
          </a:solidFill>
          <a:ln w="76200"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fr-FR" sz="4000" spc="-1" strike="noStrike">
                <a:solidFill>
                  <a:srgbClr val="000000"/>
                </a:solidFill>
                <a:latin typeface="Calibri"/>
              </a:rPr>
              <a:t>ISP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223" name="Connecteur droit 11"/>
          <p:cNvSpPr/>
          <p:nvPr/>
        </p:nvSpPr>
        <p:spPr>
          <a:xfrm flipH="1" flipV="1">
            <a:off x="3387960" y="5911560"/>
            <a:ext cx="1398240" cy="324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onnecteur droit 19"/>
          <p:cNvSpPr/>
          <p:nvPr/>
        </p:nvSpPr>
        <p:spPr>
          <a:xfrm>
            <a:off x="6357600" y="3157200"/>
            <a:ext cx="15840" cy="117756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5" name="Image 20" descr=""/>
          <p:cNvPicPr/>
          <p:nvPr/>
        </p:nvPicPr>
        <p:blipFill>
          <a:blip r:embed="rId4"/>
          <a:stretch/>
        </p:blipFill>
        <p:spPr>
          <a:xfrm>
            <a:off x="1742400" y="3564000"/>
            <a:ext cx="1490400" cy="986040"/>
          </a:xfrm>
          <a:prstGeom prst="rect">
            <a:avLst/>
          </a:prstGeom>
          <a:ln w="0">
            <a:noFill/>
          </a:ln>
        </p:spPr>
      </p:pic>
      <p:sp>
        <p:nvSpPr>
          <p:cNvPr id="226" name="Connecteur droit 24"/>
          <p:cNvSpPr/>
          <p:nvPr/>
        </p:nvSpPr>
        <p:spPr>
          <a:xfrm flipH="1">
            <a:off x="3431880" y="3747600"/>
            <a:ext cx="1342440" cy="36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onnecteur droit 27"/>
          <p:cNvSpPr/>
          <p:nvPr/>
        </p:nvSpPr>
        <p:spPr>
          <a:xfrm>
            <a:off x="4781520" y="3709800"/>
            <a:ext cx="4680" cy="223380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Connecteur droit 28"/>
          <p:cNvSpPr/>
          <p:nvPr/>
        </p:nvSpPr>
        <p:spPr>
          <a:xfrm flipH="1" flipV="1">
            <a:off x="4774320" y="4918320"/>
            <a:ext cx="740520" cy="1080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ZoneTexte 29"/>
          <p:cNvSpPr/>
          <p:nvPr/>
        </p:nvSpPr>
        <p:spPr>
          <a:xfrm>
            <a:off x="170640" y="3904200"/>
            <a:ext cx="149832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You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192.168.1.10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30" name="ZoneTexte 30"/>
          <p:cNvSpPr/>
          <p:nvPr/>
        </p:nvSpPr>
        <p:spPr>
          <a:xfrm>
            <a:off x="2178720" y="1398600"/>
            <a:ext cx="241884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69.63.176.140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facebook.com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31" name="ZoneTexte 32"/>
          <p:cNvSpPr/>
          <p:nvPr/>
        </p:nvSpPr>
        <p:spPr>
          <a:xfrm>
            <a:off x="8117280" y="1435320"/>
            <a:ext cx="174636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72.14.205.100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google.com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onnecteur droit 4"/>
          <p:cNvSpPr/>
          <p:nvPr/>
        </p:nvSpPr>
        <p:spPr>
          <a:xfrm>
            <a:off x="1914480" y="3136680"/>
            <a:ext cx="8758080" cy="36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33" name="Image 1" descr=""/>
          <p:cNvPicPr/>
          <p:nvPr/>
        </p:nvPicPr>
        <p:blipFill>
          <a:blip r:embed="rId1"/>
          <a:stretch/>
        </p:blipFill>
        <p:spPr>
          <a:xfrm flipH="1">
            <a:off x="3019680" y="273240"/>
            <a:ext cx="741960" cy="1161720"/>
          </a:xfrm>
          <a:prstGeom prst="rect">
            <a:avLst/>
          </a:prstGeom>
          <a:ln w="0">
            <a:noFill/>
          </a:ln>
        </p:spPr>
      </p:pic>
      <p:pic>
        <p:nvPicPr>
          <p:cNvPr id="234" name="Image 3" descr=""/>
          <p:cNvPicPr/>
          <p:nvPr/>
        </p:nvPicPr>
        <p:blipFill>
          <a:blip r:embed="rId2"/>
          <a:stretch/>
        </p:blipFill>
        <p:spPr>
          <a:xfrm>
            <a:off x="8117280" y="-64080"/>
            <a:ext cx="1847160" cy="1513800"/>
          </a:xfrm>
          <a:prstGeom prst="rect">
            <a:avLst/>
          </a:prstGeom>
          <a:ln w="0">
            <a:noFill/>
          </a:ln>
        </p:spPr>
      </p:pic>
      <p:sp>
        <p:nvSpPr>
          <p:cNvPr id="235" name="ZoneTexte 5"/>
          <p:cNvSpPr/>
          <p:nvPr/>
        </p:nvSpPr>
        <p:spPr>
          <a:xfrm>
            <a:off x="170640" y="5641200"/>
            <a:ext cx="149832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Boss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192.168.1.11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36" name="Connecteur droit 7"/>
          <p:cNvSpPr/>
          <p:nvPr/>
        </p:nvSpPr>
        <p:spPr>
          <a:xfrm>
            <a:off x="9038880" y="2060640"/>
            <a:ext cx="360" cy="107604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Connecteur droit 12"/>
          <p:cNvSpPr/>
          <p:nvPr/>
        </p:nvSpPr>
        <p:spPr>
          <a:xfrm>
            <a:off x="3390480" y="2060640"/>
            <a:ext cx="360" cy="107604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38" name="Image 8" descr=""/>
          <p:cNvPicPr/>
          <p:nvPr/>
        </p:nvPicPr>
        <p:blipFill>
          <a:blip r:embed="rId3"/>
          <a:stretch/>
        </p:blipFill>
        <p:spPr>
          <a:xfrm>
            <a:off x="1742400" y="5470920"/>
            <a:ext cx="1490400" cy="986040"/>
          </a:xfrm>
          <a:prstGeom prst="rect">
            <a:avLst/>
          </a:prstGeom>
          <a:ln w="0">
            <a:noFill/>
          </a:ln>
        </p:spPr>
      </p:pic>
      <p:sp>
        <p:nvSpPr>
          <p:cNvPr id="239" name="Rectangle 9"/>
          <p:cNvSpPr/>
          <p:nvPr/>
        </p:nvSpPr>
        <p:spPr>
          <a:xfrm>
            <a:off x="5476680" y="4335120"/>
            <a:ext cx="1841040" cy="914760"/>
          </a:xfrm>
          <a:prstGeom prst="rect">
            <a:avLst/>
          </a:prstGeom>
          <a:solidFill>
            <a:srgbClr val="ffffff"/>
          </a:solidFill>
          <a:ln w="76200"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fr-FR" sz="4000" spc="-1" strike="noStrike">
                <a:solidFill>
                  <a:srgbClr val="000000"/>
                </a:solidFill>
                <a:latin typeface="Calibri"/>
              </a:rPr>
              <a:t>ISP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240" name="Connecteur droit 11"/>
          <p:cNvSpPr/>
          <p:nvPr/>
        </p:nvSpPr>
        <p:spPr>
          <a:xfrm flipH="1" flipV="1">
            <a:off x="3387960" y="5911560"/>
            <a:ext cx="1398240" cy="324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Connecteur droit 19"/>
          <p:cNvSpPr/>
          <p:nvPr/>
        </p:nvSpPr>
        <p:spPr>
          <a:xfrm>
            <a:off x="6357600" y="3157200"/>
            <a:ext cx="15840" cy="117756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42" name="Image 20" descr=""/>
          <p:cNvPicPr/>
          <p:nvPr/>
        </p:nvPicPr>
        <p:blipFill>
          <a:blip r:embed="rId4"/>
          <a:stretch/>
        </p:blipFill>
        <p:spPr>
          <a:xfrm>
            <a:off x="1742400" y="3564000"/>
            <a:ext cx="1490400" cy="986040"/>
          </a:xfrm>
          <a:prstGeom prst="rect">
            <a:avLst/>
          </a:prstGeom>
          <a:ln w="0">
            <a:noFill/>
          </a:ln>
        </p:spPr>
      </p:pic>
      <p:sp>
        <p:nvSpPr>
          <p:cNvPr id="243" name="Connecteur droit 24"/>
          <p:cNvSpPr/>
          <p:nvPr/>
        </p:nvSpPr>
        <p:spPr>
          <a:xfrm flipH="1">
            <a:off x="3431880" y="3747600"/>
            <a:ext cx="1342440" cy="36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onnecteur droit 27"/>
          <p:cNvSpPr/>
          <p:nvPr/>
        </p:nvSpPr>
        <p:spPr>
          <a:xfrm>
            <a:off x="4781520" y="3709800"/>
            <a:ext cx="4680" cy="223380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Connecteur droit 28"/>
          <p:cNvSpPr/>
          <p:nvPr/>
        </p:nvSpPr>
        <p:spPr>
          <a:xfrm flipH="1" flipV="1">
            <a:off x="4774320" y="4918320"/>
            <a:ext cx="740520" cy="1080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ZoneTexte 29"/>
          <p:cNvSpPr/>
          <p:nvPr/>
        </p:nvSpPr>
        <p:spPr>
          <a:xfrm>
            <a:off x="170640" y="3904200"/>
            <a:ext cx="149832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You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192.168.1.10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7" name="ZoneTexte 30"/>
          <p:cNvSpPr/>
          <p:nvPr/>
        </p:nvSpPr>
        <p:spPr>
          <a:xfrm>
            <a:off x="2178720" y="1398600"/>
            <a:ext cx="241884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69.63.176.140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facebook.com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8" name="ZoneTexte 32"/>
          <p:cNvSpPr/>
          <p:nvPr/>
        </p:nvSpPr>
        <p:spPr>
          <a:xfrm>
            <a:off x="8117280" y="1435320"/>
            <a:ext cx="174636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72.14.205.100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google.com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249" name="Image 16" descr=""/>
          <p:cNvPicPr/>
          <p:nvPr/>
        </p:nvPicPr>
        <p:blipFill>
          <a:blip r:embed="rId5"/>
          <a:stretch/>
        </p:blipFill>
        <p:spPr>
          <a:xfrm>
            <a:off x="2714760" y="2543400"/>
            <a:ext cx="1346400" cy="967680"/>
          </a:xfrm>
          <a:prstGeom prst="rect">
            <a:avLst/>
          </a:prstGeom>
          <a:ln w="0">
            <a:noFill/>
          </a:ln>
        </p:spPr>
      </p:pic>
      <p:pic>
        <p:nvPicPr>
          <p:cNvPr id="250" name="Image 33" descr=""/>
          <p:cNvPicPr/>
          <p:nvPr/>
        </p:nvPicPr>
        <p:blipFill>
          <a:blip r:embed="rId6"/>
          <a:stretch/>
        </p:blipFill>
        <p:spPr>
          <a:xfrm>
            <a:off x="5684400" y="2543400"/>
            <a:ext cx="1346400" cy="967680"/>
          </a:xfrm>
          <a:prstGeom prst="rect">
            <a:avLst/>
          </a:prstGeom>
          <a:ln w="0">
            <a:noFill/>
          </a:ln>
        </p:spPr>
      </p:pic>
      <p:pic>
        <p:nvPicPr>
          <p:cNvPr id="251" name="Image 34" descr=""/>
          <p:cNvPicPr/>
          <p:nvPr/>
        </p:nvPicPr>
        <p:blipFill>
          <a:blip r:embed="rId7"/>
          <a:stretch/>
        </p:blipFill>
        <p:spPr>
          <a:xfrm>
            <a:off x="8365680" y="2535480"/>
            <a:ext cx="1346400" cy="967680"/>
          </a:xfrm>
          <a:prstGeom prst="rect">
            <a:avLst/>
          </a:prstGeom>
          <a:ln w="0">
            <a:noFill/>
          </a:ln>
        </p:spPr>
      </p:pic>
      <p:pic>
        <p:nvPicPr>
          <p:cNvPr id="252" name="Image 35" descr=""/>
          <p:cNvPicPr/>
          <p:nvPr/>
        </p:nvPicPr>
        <p:blipFill>
          <a:blip r:embed="rId8"/>
          <a:stretch/>
        </p:blipFill>
        <p:spPr>
          <a:xfrm>
            <a:off x="4017600" y="4308480"/>
            <a:ext cx="1346400" cy="967680"/>
          </a:xfrm>
          <a:prstGeom prst="rect">
            <a:avLst/>
          </a:prstGeom>
          <a:ln w="0">
            <a:noFill/>
          </a:ln>
        </p:spPr>
      </p:pic>
      <p:sp>
        <p:nvSpPr>
          <p:cNvPr id="253" name="Rectangle 2"/>
          <p:cNvSpPr/>
          <p:nvPr/>
        </p:nvSpPr>
        <p:spPr>
          <a:xfrm>
            <a:off x="3403440" y="3889800"/>
            <a:ext cx="268920" cy="238320"/>
          </a:xfrm>
          <a:prstGeom prst="rect">
            <a:avLst/>
          </a:prstGeom>
          <a:solidFill>
            <a:schemeClr val="accent2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necteur droit 4"/>
          <p:cNvSpPr/>
          <p:nvPr/>
        </p:nvSpPr>
        <p:spPr>
          <a:xfrm>
            <a:off x="1854000" y="3136680"/>
            <a:ext cx="8496360" cy="36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3" name="Image 1" descr=""/>
          <p:cNvPicPr/>
          <p:nvPr/>
        </p:nvPicPr>
        <p:blipFill>
          <a:blip r:embed="rId1"/>
          <a:stretch/>
        </p:blipFill>
        <p:spPr>
          <a:xfrm>
            <a:off x="1085760" y="3809880"/>
            <a:ext cx="2800080" cy="1866600"/>
          </a:xfrm>
          <a:prstGeom prst="rect">
            <a:avLst/>
          </a:prstGeom>
          <a:ln w="0">
            <a:noFill/>
          </a:ln>
        </p:spPr>
      </p:pic>
      <p:pic>
        <p:nvPicPr>
          <p:cNvPr id="44" name="Image 2" descr=""/>
          <p:cNvPicPr/>
          <p:nvPr/>
        </p:nvPicPr>
        <p:blipFill>
          <a:blip r:embed="rId2"/>
          <a:stretch/>
        </p:blipFill>
        <p:spPr>
          <a:xfrm>
            <a:off x="4419720" y="3809880"/>
            <a:ext cx="2910600" cy="1937520"/>
          </a:xfrm>
          <a:prstGeom prst="rect">
            <a:avLst/>
          </a:prstGeom>
          <a:ln w="0">
            <a:noFill/>
          </a:ln>
        </p:spPr>
      </p:pic>
      <p:pic>
        <p:nvPicPr>
          <p:cNvPr id="45" name="Image 3" descr=""/>
          <p:cNvPicPr/>
          <p:nvPr/>
        </p:nvPicPr>
        <p:blipFill>
          <a:blip r:embed="rId3"/>
          <a:stretch/>
        </p:blipFill>
        <p:spPr>
          <a:xfrm>
            <a:off x="8094960" y="3809880"/>
            <a:ext cx="3411000" cy="1937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onnecteur droit 4"/>
          <p:cNvSpPr/>
          <p:nvPr/>
        </p:nvSpPr>
        <p:spPr>
          <a:xfrm>
            <a:off x="1914480" y="3136680"/>
            <a:ext cx="8758080" cy="36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5" name="Image 1" descr=""/>
          <p:cNvPicPr/>
          <p:nvPr/>
        </p:nvPicPr>
        <p:blipFill>
          <a:blip r:embed="rId1"/>
          <a:stretch/>
        </p:blipFill>
        <p:spPr>
          <a:xfrm flipH="1">
            <a:off x="3019680" y="273240"/>
            <a:ext cx="741960" cy="1161720"/>
          </a:xfrm>
          <a:prstGeom prst="rect">
            <a:avLst/>
          </a:prstGeom>
          <a:ln w="0">
            <a:noFill/>
          </a:ln>
        </p:spPr>
      </p:pic>
      <p:pic>
        <p:nvPicPr>
          <p:cNvPr id="256" name="Image 3" descr=""/>
          <p:cNvPicPr/>
          <p:nvPr/>
        </p:nvPicPr>
        <p:blipFill>
          <a:blip r:embed="rId2"/>
          <a:stretch/>
        </p:blipFill>
        <p:spPr>
          <a:xfrm>
            <a:off x="8117280" y="-64080"/>
            <a:ext cx="1847160" cy="1513800"/>
          </a:xfrm>
          <a:prstGeom prst="rect">
            <a:avLst/>
          </a:prstGeom>
          <a:ln w="0">
            <a:noFill/>
          </a:ln>
        </p:spPr>
      </p:pic>
      <p:sp>
        <p:nvSpPr>
          <p:cNvPr id="257" name="ZoneTexte 5"/>
          <p:cNvSpPr/>
          <p:nvPr/>
        </p:nvSpPr>
        <p:spPr>
          <a:xfrm>
            <a:off x="170640" y="5641200"/>
            <a:ext cx="149832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Boss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192.168.1.11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58" name="Connecteur droit 7"/>
          <p:cNvSpPr/>
          <p:nvPr/>
        </p:nvSpPr>
        <p:spPr>
          <a:xfrm>
            <a:off x="9038880" y="2060640"/>
            <a:ext cx="360" cy="107604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onnecteur droit 12"/>
          <p:cNvSpPr/>
          <p:nvPr/>
        </p:nvSpPr>
        <p:spPr>
          <a:xfrm>
            <a:off x="3390480" y="2060640"/>
            <a:ext cx="360" cy="107604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0" name="Image 8" descr=""/>
          <p:cNvPicPr/>
          <p:nvPr/>
        </p:nvPicPr>
        <p:blipFill>
          <a:blip r:embed="rId3"/>
          <a:stretch/>
        </p:blipFill>
        <p:spPr>
          <a:xfrm>
            <a:off x="1742400" y="5470920"/>
            <a:ext cx="1490400" cy="986040"/>
          </a:xfrm>
          <a:prstGeom prst="rect">
            <a:avLst/>
          </a:prstGeom>
          <a:ln w="0">
            <a:noFill/>
          </a:ln>
        </p:spPr>
      </p:pic>
      <p:sp>
        <p:nvSpPr>
          <p:cNvPr id="261" name="Rectangle 9"/>
          <p:cNvSpPr/>
          <p:nvPr/>
        </p:nvSpPr>
        <p:spPr>
          <a:xfrm>
            <a:off x="5476680" y="4335120"/>
            <a:ext cx="1841040" cy="914760"/>
          </a:xfrm>
          <a:prstGeom prst="rect">
            <a:avLst/>
          </a:prstGeom>
          <a:solidFill>
            <a:srgbClr val="ffffff"/>
          </a:solidFill>
          <a:ln w="76200"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fr-FR" sz="4000" spc="-1" strike="noStrike">
                <a:solidFill>
                  <a:srgbClr val="000000"/>
                </a:solidFill>
                <a:latin typeface="Calibri"/>
              </a:rPr>
              <a:t>ISP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262" name="Connecteur droit 11"/>
          <p:cNvSpPr/>
          <p:nvPr/>
        </p:nvSpPr>
        <p:spPr>
          <a:xfrm flipH="1" flipV="1">
            <a:off x="3387960" y="5911560"/>
            <a:ext cx="1398240" cy="324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" name="Connecteur droit 19"/>
          <p:cNvSpPr/>
          <p:nvPr/>
        </p:nvSpPr>
        <p:spPr>
          <a:xfrm>
            <a:off x="6357600" y="3157200"/>
            <a:ext cx="15840" cy="117756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4" name="Image 20" descr=""/>
          <p:cNvPicPr/>
          <p:nvPr/>
        </p:nvPicPr>
        <p:blipFill>
          <a:blip r:embed="rId4"/>
          <a:stretch/>
        </p:blipFill>
        <p:spPr>
          <a:xfrm>
            <a:off x="1742400" y="3564000"/>
            <a:ext cx="1490400" cy="986040"/>
          </a:xfrm>
          <a:prstGeom prst="rect">
            <a:avLst/>
          </a:prstGeom>
          <a:ln w="0">
            <a:noFill/>
          </a:ln>
        </p:spPr>
      </p:pic>
      <p:sp>
        <p:nvSpPr>
          <p:cNvPr id="265" name="Connecteur droit 24"/>
          <p:cNvSpPr/>
          <p:nvPr/>
        </p:nvSpPr>
        <p:spPr>
          <a:xfrm flipH="1">
            <a:off x="3431880" y="3747600"/>
            <a:ext cx="1342440" cy="36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6" name="Connecteur droit 27"/>
          <p:cNvSpPr/>
          <p:nvPr/>
        </p:nvSpPr>
        <p:spPr>
          <a:xfrm>
            <a:off x="4781520" y="3709800"/>
            <a:ext cx="4680" cy="223380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Connecteur droit 28"/>
          <p:cNvSpPr/>
          <p:nvPr/>
        </p:nvSpPr>
        <p:spPr>
          <a:xfrm flipH="1" flipV="1">
            <a:off x="4774320" y="4918320"/>
            <a:ext cx="740520" cy="1080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ZoneTexte 29"/>
          <p:cNvSpPr/>
          <p:nvPr/>
        </p:nvSpPr>
        <p:spPr>
          <a:xfrm>
            <a:off x="170640" y="3904200"/>
            <a:ext cx="149832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You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192.168.1.10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69" name="ZoneTexte 30"/>
          <p:cNvSpPr/>
          <p:nvPr/>
        </p:nvSpPr>
        <p:spPr>
          <a:xfrm>
            <a:off x="2178720" y="1398600"/>
            <a:ext cx="241884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69.63.176.140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facebook.com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70" name="ZoneTexte 32"/>
          <p:cNvSpPr/>
          <p:nvPr/>
        </p:nvSpPr>
        <p:spPr>
          <a:xfrm>
            <a:off x="8117280" y="1435320"/>
            <a:ext cx="174636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72.14.205.100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google.com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271" name="Image 16" descr=""/>
          <p:cNvPicPr/>
          <p:nvPr/>
        </p:nvPicPr>
        <p:blipFill>
          <a:blip r:embed="rId5"/>
          <a:stretch/>
        </p:blipFill>
        <p:spPr>
          <a:xfrm>
            <a:off x="2714760" y="2543400"/>
            <a:ext cx="1346400" cy="967680"/>
          </a:xfrm>
          <a:prstGeom prst="rect">
            <a:avLst/>
          </a:prstGeom>
          <a:ln w="0">
            <a:noFill/>
          </a:ln>
        </p:spPr>
      </p:pic>
      <p:pic>
        <p:nvPicPr>
          <p:cNvPr id="272" name="Image 33" descr=""/>
          <p:cNvPicPr/>
          <p:nvPr/>
        </p:nvPicPr>
        <p:blipFill>
          <a:blip r:embed="rId6"/>
          <a:stretch/>
        </p:blipFill>
        <p:spPr>
          <a:xfrm>
            <a:off x="5684400" y="2543400"/>
            <a:ext cx="1346400" cy="967680"/>
          </a:xfrm>
          <a:prstGeom prst="rect">
            <a:avLst/>
          </a:prstGeom>
          <a:ln w="0">
            <a:noFill/>
          </a:ln>
        </p:spPr>
      </p:pic>
      <p:pic>
        <p:nvPicPr>
          <p:cNvPr id="273" name="Image 34" descr=""/>
          <p:cNvPicPr/>
          <p:nvPr/>
        </p:nvPicPr>
        <p:blipFill>
          <a:blip r:embed="rId7"/>
          <a:stretch/>
        </p:blipFill>
        <p:spPr>
          <a:xfrm>
            <a:off x="8365680" y="2535480"/>
            <a:ext cx="1346400" cy="967680"/>
          </a:xfrm>
          <a:prstGeom prst="rect">
            <a:avLst/>
          </a:prstGeom>
          <a:ln w="0">
            <a:noFill/>
          </a:ln>
        </p:spPr>
      </p:pic>
      <p:pic>
        <p:nvPicPr>
          <p:cNvPr id="274" name="Image 35" descr=""/>
          <p:cNvPicPr/>
          <p:nvPr/>
        </p:nvPicPr>
        <p:blipFill>
          <a:blip r:embed="rId8"/>
          <a:stretch/>
        </p:blipFill>
        <p:spPr>
          <a:xfrm>
            <a:off x="4017600" y="4308480"/>
            <a:ext cx="1346400" cy="967680"/>
          </a:xfrm>
          <a:prstGeom prst="rect">
            <a:avLst/>
          </a:prstGeom>
          <a:ln w="0">
            <a:noFill/>
          </a:ln>
        </p:spPr>
      </p:pic>
      <p:sp>
        <p:nvSpPr>
          <p:cNvPr id="275" name="Rectangle 2"/>
          <p:cNvSpPr/>
          <p:nvPr/>
        </p:nvSpPr>
        <p:spPr>
          <a:xfrm>
            <a:off x="4498920" y="4692240"/>
            <a:ext cx="367920" cy="338760"/>
          </a:xfrm>
          <a:prstGeom prst="rect">
            <a:avLst/>
          </a:prstGeom>
          <a:solidFill>
            <a:schemeClr val="accent1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6" name="Rectangle 23"/>
          <p:cNvSpPr/>
          <p:nvPr/>
        </p:nvSpPr>
        <p:spPr>
          <a:xfrm>
            <a:off x="4556160" y="4742280"/>
            <a:ext cx="268920" cy="238320"/>
          </a:xfrm>
          <a:prstGeom prst="rect">
            <a:avLst/>
          </a:prstGeom>
          <a:solidFill>
            <a:schemeClr val="accent2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onnecteur droit 4"/>
          <p:cNvSpPr/>
          <p:nvPr/>
        </p:nvSpPr>
        <p:spPr>
          <a:xfrm>
            <a:off x="1914480" y="3136680"/>
            <a:ext cx="8758080" cy="36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8" name="Image 1" descr=""/>
          <p:cNvPicPr/>
          <p:nvPr/>
        </p:nvPicPr>
        <p:blipFill>
          <a:blip r:embed="rId1"/>
          <a:stretch/>
        </p:blipFill>
        <p:spPr>
          <a:xfrm flipH="1">
            <a:off x="3019680" y="273240"/>
            <a:ext cx="741960" cy="1161720"/>
          </a:xfrm>
          <a:prstGeom prst="rect">
            <a:avLst/>
          </a:prstGeom>
          <a:ln w="0">
            <a:noFill/>
          </a:ln>
        </p:spPr>
      </p:pic>
      <p:pic>
        <p:nvPicPr>
          <p:cNvPr id="279" name="Image 3" descr=""/>
          <p:cNvPicPr/>
          <p:nvPr/>
        </p:nvPicPr>
        <p:blipFill>
          <a:blip r:embed="rId2"/>
          <a:stretch/>
        </p:blipFill>
        <p:spPr>
          <a:xfrm>
            <a:off x="8117280" y="-64080"/>
            <a:ext cx="1847160" cy="1513800"/>
          </a:xfrm>
          <a:prstGeom prst="rect">
            <a:avLst/>
          </a:prstGeom>
          <a:ln w="0">
            <a:noFill/>
          </a:ln>
        </p:spPr>
      </p:pic>
      <p:sp>
        <p:nvSpPr>
          <p:cNvPr id="280" name="ZoneTexte 5"/>
          <p:cNvSpPr/>
          <p:nvPr/>
        </p:nvSpPr>
        <p:spPr>
          <a:xfrm>
            <a:off x="170640" y="5641200"/>
            <a:ext cx="149832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Boss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192.168.1.11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81" name="Connecteur droit 7"/>
          <p:cNvSpPr/>
          <p:nvPr/>
        </p:nvSpPr>
        <p:spPr>
          <a:xfrm>
            <a:off x="9038880" y="2060640"/>
            <a:ext cx="360" cy="107604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Connecteur droit 12"/>
          <p:cNvSpPr/>
          <p:nvPr/>
        </p:nvSpPr>
        <p:spPr>
          <a:xfrm>
            <a:off x="3390480" y="2060640"/>
            <a:ext cx="360" cy="107604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3" name="Image 8" descr=""/>
          <p:cNvPicPr/>
          <p:nvPr/>
        </p:nvPicPr>
        <p:blipFill>
          <a:blip r:embed="rId3"/>
          <a:stretch/>
        </p:blipFill>
        <p:spPr>
          <a:xfrm>
            <a:off x="1742400" y="5470920"/>
            <a:ext cx="1490400" cy="986040"/>
          </a:xfrm>
          <a:prstGeom prst="rect">
            <a:avLst/>
          </a:prstGeom>
          <a:ln w="0">
            <a:noFill/>
          </a:ln>
        </p:spPr>
      </p:pic>
      <p:sp>
        <p:nvSpPr>
          <p:cNvPr id="284" name="Rectangle 9"/>
          <p:cNvSpPr/>
          <p:nvPr/>
        </p:nvSpPr>
        <p:spPr>
          <a:xfrm>
            <a:off x="5476680" y="4335120"/>
            <a:ext cx="1841040" cy="914760"/>
          </a:xfrm>
          <a:prstGeom prst="rect">
            <a:avLst/>
          </a:prstGeom>
          <a:solidFill>
            <a:srgbClr val="ffffff"/>
          </a:solidFill>
          <a:ln w="76200"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fr-FR" sz="4000" spc="-1" strike="noStrike">
                <a:solidFill>
                  <a:srgbClr val="000000"/>
                </a:solidFill>
                <a:latin typeface="Calibri"/>
              </a:rPr>
              <a:t>ISP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285" name="Connecteur droit 11"/>
          <p:cNvSpPr/>
          <p:nvPr/>
        </p:nvSpPr>
        <p:spPr>
          <a:xfrm flipH="1" flipV="1">
            <a:off x="3387960" y="5911560"/>
            <a:ext cx="1398240" cy="324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Connecteur droit 19"/>
          <p:cNvSpPr/>
          <p:nvPr/>
        </p:nvSpPr>
        <p:spPr>
          <a:xfrm>
            <a:off x="6357600" y="3157200"/>
            <a:ext cx="15840" cy="117756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7" name="Image 20" descr=""/>
          <p:cNvPicPr/>
          <p:nvPr/>
        </p:nvPicPr>
        <p:blipFill>
          <a:blip r:embed="rId4"/>
          <a:stretch/>
        </p:blipFill>
        <p:spPr>
          <a:xfrm>
            <a:off x="1742400" y="3564000"/>
            <a:ext cx="1490400" cy="986040"/>
          </a:xfrm>
          <a:prstGeom prst="rect">
            <a:avLst/>
          </a:prstGeom>
          <a:ln w="0">
            <a:noFill/>
          </a:ln>
        </p:spPr>
      </p:pic>
      <p:sp>
        <p:nvSpPr>
          <p:cNvPr id="288" name="Connecteur droit 24"/>
          <p:cNvSpPr/>
          <p:nvPr/>
        </p:nvSpPr>
        <p:spPr>
          <a:xfrm flipH="1">
            <a:off x="3431880" y="3747600"/>
            <a:ext cx="1342440" cy="36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" name="Connecteur droit 27"/>
          <p:cNvSpPr/>
          <p:nvPr/>
        </p:nvSpPr>
        <p:spPr>
          <a:xfrm>
            <a:off x="4781520" y="3709800"/>
            <a:ext cx="4680" cy="223380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" name="Connecteur droit 28"/>
          <p:cNvSpPr/>
          <p:nvPr/>
        </p:nvSpPr>
        <p:spPr>
          <a:xfrm flipH="1" flipV="1">
            <a:off x="4774320" y="4918320"/>
            <a:ext cx="740520" cy="1080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" name="ZoneTexte 29"/>
          <p:cNvSpPr/>
          <p:nvPr/>
        </p:nvSpPr>
        <p:spPr>
          <a:xfrm>
            <a:off x="170640" y="3904200"/>
            <a:ext cx="149832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You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192.168.1.10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92" name="ZoneTexte 30"/>
          <p:cNvSpPr/>
          <p:nvPr/>
        </p:nvSpPr>
        <p:spPr>
          <a:xfrm>
            <a:off x="2178720" y="1398600"/>
            <a:ext cx="241884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69.63.176.140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facebook.com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93" name="ZoneTexte 32"/>
          <p:cNvSpPr/>
          <p:nvPr/>
        </p:nvSpPr>
        <p:spPr>
          <a:xfrm>
            <a:off x="8117280" y="1435320"/>
            <a:ext cx="174636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72.14.205.100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google.com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294" name="Image 16" descr=""/>
          <p:cNvPicPr/>
          <p:nvPr/>
        </p:nvPicPr>
        <p:blipFill>
          <a:blip r:embed="rId5"/>
          <a:stretch/>
        </p:blipFill>
        <p:spPr>
          <a:xfrm>
            <a:off x="2714760" y="2543400"/>
            <a:ext cx="1346400" cy="967680"/>
          </a:xfrm>
          <a:prstGeom prst="rect">
            <a:avLst/>
          </a:prstGeom>
          <a:ln w="0">
            <a:noFill/>
          </a:ln>
        </p:spPr>
      </p:pic>
      <p:pic>
        <p:nvPicPr>
          <p:cNvPr id="295" name="Image 33" descr=""/>
          <p:cNvPicPr/>
          <p:nvPr/>
        </p:nvPicPr>
        <p:blipFill>
          <a:blip r:embed="rId6"/>
          <a:stretch/>
        </p:blipFill>
        <p:spPr>
          <a:xfrm>
            <a:off x="5684400" y="2543400"/>
            <a:ext cx="1346400" cy="967680"/>
          </a:xfrm>
          <a:prstGeom prst="rect">
            <a:avLst/>
          </a:prstGeom>
          <a:ln w="0">
            <a:noFill/>
          </a:ln>
        </p:spPr>
      </p:pic>
      <p:pic>
        <p:nvPicPr>
          <p:cNvPr id="296" name="Image 34" descr=""/>
          <p:cNvPicPr/>
          <p:nvPr/>
        </p:nvPicPr>
        <p:blipFill>
          <a:blip r:embed="rId7"/>
          <a:stretch/>
        </p:blipFill>
        <p:spPr>
          <a:xfrm>
            <a:off x="8365680" y="2535480"/>
            <a:ext cx="1346400" cy="967680"/>
          </a:xfrm>
          <a:prstGeom prst="rect">
            <a:avLst/>
          </a:prstGeom>
          <a:ln w="0">
            <a:noFill/>
          </a:ln>
        </p:spPr>
      </p:pic>
      <p:pic>
        <p:nvPicPr>
          <p:cNvPr id="297" name="Image 35" descr=""/>
          <p:cNvPicPr/>
          <p:nvPr/>
        </p:nvPicPr>
        <p:blipFill>
          <a:blip r:embed="rId8"/>
          <a:stretch/>
        </p:blipFill>
        <p:spPr>
          <a:xfrm>
            <a:off x="4017600" y="4308480"/>
            <a:ext cx="1346400" cy="967680"/>
          </a:xfrm>
          <a:prstGeom prst="rect">
            <a:avLst/>
          </a:prstGeom>
          <a:ln w="0">
            <a:noFill/>
          </a:ln>
        </p:spPr>
      </p:pic>
      <p:sp>
        <p:nvSpPr>
          <p:cNvPr id="298" name="Rectangle 2"/>
          <p:cNvSpPr/>
          <p:nvPr/>
        </p:nvSpPr>
        <p:spPr>
          <a:xfrm>
            <a:off x="5995800" y="2956320"/>
            <a:ext cx="595080" cy="5468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9" name="Rectangle 25"/>
          <p:cNvSpPr/>
          <p:nvPr/>
        </p:nvSpPr>
        <p:spPr>
          <a:xfrm>
            <a:off x="6109560" y="3060360"/>
            <a:ext cx="367920" cy="338760"/>
          </a:xfrm>
          <a:prstGeom prst="rect">
            <a:avLst/>
          </a:prstGeom>
          <a:solidFill>
            <a:schemeClr val="accent1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Rectangle 26"/>
          <p:cNvSpPr/>
          <p:nvPr/>
        </p:nvSpPr>
        <p:spPr>
          <a:xfrm>
            <a:off x="6155640" y="3110760"/>
            <a:ext cx="268920" cy="238320"/>
          </a:xfrm>
          <a:prstGeom prst="rect">
            <a:avLst/>
          </a:prstGeom>
          <a:solidFill>
            <a:schemeClr val="accent2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onnecteur droit 4"/>
          <p:cNvSpPr/>
          <p:nvPr/>
        </p:nvSpPr>
        <p:spPr>
          <a:xfrm>
            <a:off x="1914480" y="3136680"/>
            <a:ext cx="8758080" cy="36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02" name="Image 1" descr=""/>
          <p:cNvPicPr/>
          <p:nvPr/>
        </p:nvPicPr>
        <p:blipFill>
          <a:blip r:embed="rId1"/>
          <a:stretch/>
        </p:blipFill>
        <p:spPr>
          <a:xfrm flipH="1">
            <a:off x="3019680" y="273240"/>
            <a:ext cx="741960" cy="1161720"/>
          </a:xfrm>
          <a:prstGeom prst="rect">
            <a:avLst/>
          </a:prstGeom>
          <a:ln w="0">
            <a:noFill/>
          </a:ln>
        </p:spPr>
      </p:pic>
      <p:pic>
        <p:nvPicPr>
          <p:cNvPr id="303" name="Image 3" descr=""/>
          <p:cNvPicPr/>
          <p:nvPr/>
        </p:nvPicPr>
        <p:blipFill>
          <a:blip r:embed="rId2"/>
          <a:stretch/>
        </p:blipFill>
        <p:spPr>
          <a:xfrm>
            <a:off x="8117280" y="-64080"/>
            <a:ext cx="1847160" cy="1513800"/>
          </a:xfrm>
          <a:prstGeom prst="rect">
            <a:avLst/>
          </a:prstGeom>
          <a:ln w="0">
            <a:noFill/>
          </a:ln>
        </p:spPr>
      </p:pic>
      <p:sp>
        <p:nvSpPr>
          <p:cNvPr id="304" name="ZoneTexte 5"/>
          <p:cNvSpPr/>
          <p:nvPr/>
        </p:nvSpPr>
        <p:spPr>
          <a:xfrm>
            <a:off x="170640" y="5641200"/>
            <a:ext cx="149832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Boss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192.168.1.11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05" name="Connecteur droit 7"/>
          <p:cNvSpPr/>
          <p:nvPr/>
        </p:nvSpPr>
        <p:spPr>
          <a:xfrm>
            <a:off x="9038880" y="2060640"/>
            <a:ext cx="360" cy="107604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Connecteur droit 12"/>
          <p:cNvSpPr/>
          <p:nvPr/>
        </p:nvSpPr>
        <p:spPr>
          <a:xfrm>
            <a:off x="3390480" y="2060640"/>
            <a:ext cx="360" cy="107604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07" name="Image 8" descr=""/>
          <p:cNvPicPr/>
          <p:nvPr/>
        </p:nvPicPr>
        <p:blipFill>
          <a:blip r:embed="rId3"/>
          <a:stretch/>
        </p:blipFill>
        <p:spPr>
          <a:xfrm>
            <a:off x="1742400" y="5470920"/>
            <a:ext cx="1490400" cy="986040"/>
          </a:xfrm>
          <a:prstGeom prst="rect">
            <a:avLst/>
          </a:prstGeom>
          <a:ln w="0">
            <a:noFill/>
          </a:ln>
        </p:spPr>
      </p:pic>
      <p:sp>
        <p:nvSpPr>
          <p:cNvPr id="308" name="Rectangle 9"/>
          <p:cNvSpPr/>
          <p:nvPr/>
        </p:nvSpPr>
        <p:spPr>
          <a:xfrm>
            <a:off x="5476680" y="4335120"/>
            <a:ext cx="1841040" cy="914760"/>
          </a:xfrm>
          <a:prstGeom prst="rect">
            <a:avLst/>
          </a:prstGeom>
          <a:solidFill>
            <a:srgbClr val="ffffff"/>
          </a:solidFill>
          <a:ln w="76200"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fr-FR" sz="4000" spc="-1" strike="noStrike">
                <a:solidFill>
                  <a:srgbClr val="000000"/>
                </a:solidFill>
                <a:latin typeface="Calibri"/>
              </a:rPr>
              <a:t>ISP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309" name="Connecteur droit 11"/>
          <p:cNvSpPr/>
          <p:nvPr/>
        </p:nvSpPr>
        <p:spPr>
          <a:xfrm flipH="1" flipV="1">
            <a:off x="3387960" y="5911560"/>
            <a:ext cx="1398240" cy="324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onnecteur droit 19"/>
          <p:cNvSpPr/>
          <p:nvPr/>
        </p:nvSpPr>
        <p:spPr>
          <a:xfrm>
            <a:off x="6357600" y="3157200"/>
            <a:ext cx="15840" cy="117756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11" name="Image 20" descr=""/>
          <p:cNvPicPr/>
          <p:nvPr/>
        </p:nvPicPr>
        <p:blipFill>
          <a:blip r:embed="rId4"/>
          <a:stretch/>
        </p:blipFill>
        <p:spPr>
          <a:xfrm>
            <a:off x="1742400" y="3564000"/>
            <a:ext cx="1490400" cy="986040"/>
          </a:xfrm>
          <a:prstGeom prst="rect">
            <a:avLst/>
          </a:prstGeom>
          <a:ln w="0">
            <a:noFill/>
          </a:ln>
        </p:spPr>
      </p:pic>
      <p:sp>
        <p:nvSpPr>
          <p:cNvPr id="312" name="Connecteur droit 24"/>
          <p:cNvSpPr/>
          <p:nvPr/>
        </p:nvSpPr>
        <p:spPr>
          <a:xfrm flipH="1">
            <a:off x="3431880" y="3747600"/>
            <a:ext cx="1342440" cy="36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onnecteur droit 27"/>
          <p:cNvSpPr/>
          <p:nvPr/>
        </p:nvSpPr>
        <p:spPr>
          <a:xfrm>
            <a:off x="4781520" y="3709800"/>
            <a:ext cx="4680" cy="223380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onnecteur droit 28"/>
          <p:cNvSpPr/>
          <p:nvPr/>
        </p:nvSpPr>
        <p:spPr>
          <a:xfrm flipH="1" flipV="1">
            <a:off x="4774320" y="4918320"/>
            <a:ext cx="740520" cy="1080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ZoneTexte 29"/>
          <p:cNvSpPr/>
          <p:nvPr/>
        </p:nvSpPr>
        <p:spPr>
          <a:xfrm>
            <a:off x="170640" y="3904200"/>
            <a:ext cx="149832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You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192.168.1.10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16" name="ZoneTexte 30"/>
          <p:cNvSpPr/>
          <p:nvPr/>
        </p:nvSpPr>
        <p:spPr>
          <a:xfrm>
            <a:off x="2178720" y="1398600"/>
            <a:ext cx="241884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69.63.176.140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facebook.com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17" name="ZoneTexte 32"/>
          <p:cNvSpPr/>
          <p:nvPr/>
        </p:nvSpPr>
        <p:spPr>
          <a:xfrm>
            <a:off x="8117280" y="1435320"/>
            <a:ext cx="174636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72.14.205.100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google.com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318" name="Image 16" descr=""/>
          <p:cNvPicPr/>
          <p:nvPr/>
        </p:nvPicPr>
        <p:blipFill>
          <a:blip r:embed="rId5"/>
          <a:stretch/>
        </p:blipFill>
        <p:spPr>
          <a:xfrm>
            <a:off x="2714760" y="2543400"/>
            <a:ext cx="1346400" cy="967680"/>
          </a:xfrm>
          <a:prstGeom prst="rect">
            <a:avLst/>
          </a:prstGeom>
          <a:ln w="0">
            <a:noFill/>
          </a:ln>
        </p:spPr>
      </p:pic>
      <p:pic>
        <p:nvPicPr>
          <p:cNvPr id="319" name="Image 33" descr=""/>
          <p:cNvPicPr/>
          <p:nvPr/>
        </p:nvPicPr>
        <p:blipFill>
          <a:blip r:embed="rId6"/>
          <a:stretch/>
        </p:blipFill>
        <p:spPr>
          <a:xfrm>
            <a:off x="5684400" y="2543400"/>
            <a:ext cx="1346400" cy="967680"/>
          </a:xfrm>
          <a:prstGeom prst="rect">
            <a:avLst/>
          </a:prstGeom>
          <a:ln w="0">
            <a:noFill/>
          </a:ln>
        </p:spPr>
      </p:pic>
      <p:pic>
        <p:nvPicPr>
          <p:cNvPr id="320" name="Image 34" descr=""/>
          <p:cNvPicPr/>
          <p:nvPr/>
        </p:nvPicPr>
        <p:blipFill>
          <a:blip r:embed="rId7"/>
          <a:stretch/>
        </p:blipFill>
        <p:spPr>
          <a:xfrm>
            <a:off x="8365680" y="2535480"/>
            <a:ext cx="1346400" cy="967680"/>
          </a:xfrm>
          <a:prstGeom prst="rect">
            <a:avLst/>
          </a:prstGeom>
          <a:ln w="0">
            <a:noFill/>
          </a:ln>
        </p:spPr>
      </p:pic>
      <p:pic>
        <p:nvPicPr>
          <p:cNvPr id="321" name="Image 35" descr=""/>
          <p:cNvPicPr/>
          <p:nvPr/>
        </p:nvPicPr>
        <p:blipFill>
          <a:blip r:embed="rId8"/>
          <a:stretch/>
        </p:blipFill>
        <p:spPr>
          <a:xfrm>
            <a:off x="4017600" y="4308480"/>
            <a:ext cx="1346400" cy="967680"/>
          </a:xfrm>
          <a:prstGeom prst="rect">
            <a:avLst/>
          </a:prstGeom>
          <a:ln w="0">
            <a:noFill/>
          </a:ln>
        </p:spPr>
      </p:pic>
      <p:sp>
        <p:nvSpPr>
          <p:cNvPr id="322" name="Rectangle 2"/>
          <p:cNvSpPr/>
          <p:nvPr/>
        </p:nvSpPr>
        <p:spPr>
          <a:xfrm>
            <a:off x="2840760" y="2656080"/>
            <a:ext cx="770400" cy="744120"/>
          </a:xfrm>
          <a:prstGeom prst="rect">
            <a:avLst/>
          </a:prstGeom>
          <a:solidFill>
            <a:srgbClr val="ff000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Rectangle 31"/>
          <p:cNvSpPr/>
          <p:nvPr/>
        </p:nvSpPr>
        <p:spPr>
          <a:xfrm>
            <a:off x="2928240" y="2754000"/>
            <a:ext cx="595080" cy="5468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Rectangle 36"/>
          <p:cNvSpPr/>
          <p:nvPr/>
        </p:nvSpPr>
        <p:spPr>
          <a:xfrm>
            <a:off x="3042000" y="2858040"/>
            <a:ext cx="367920" cy="338760"/>
          </a:xfrm>
          <a:prstGeom prst="rect">
            <a:avLst/>
          </a:prstGeom>
          <a:solidFill>
            <a:schemeClr val="accent1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Rectangle 37"/>
          <p:cNvSpPr/>
          <p:nvPr/>
        </p:nvSpPr>
        <p:spPr>
          <a:xfrm>
            <a:off x="3088800" y="2918880"/>
            <a:ext cx="268920" cy="238320"/>
          </a:xfrm>
          <a:prstGeom prst="rect">
            <a:avLst/>
          </a:prstGeom>
          <a:solidFill>
            <a:schemeClr val="accent2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onnecteur droit 4"/>
          <p:cNvSpPr/>
          <p:nvPr/>
        </p:nvSpPr>
        <p:spPr>
          <a:xfrm>
            <a:off x="1914480" y="3136680"/>
            <a:ext cx="8758080" cy="36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7" name="Image 1" descr=""/>
          <p:cNvPicPr/>
          <p:nvPr/>
        </p:nvPicPr>
        <p:blipFill>
          <a:blip r:embed="rId1"/>
          <a:stretch/>
        </p:blipFill>
        <p:spPr>
          <a:xfrm flipH="1">
            <a:off x="3019680" y="273240"/>
            <a:ext cx="741960" cy="1161720"/>
          </a:xfrm>
          <a:prstGeom prst="rect">
            <a:avLst/>
          </a:prstGeom>
          <a:ln w="0">
            <a:noFill/>
          </a:ln>
        </p:spPr>
      </p:pic>
      <p:pic>
        <p:nvPicPr>
          <p:cNvPr id="328" name="Image 3" descr=""/>
          <p:cNvPicPr/>
          <p:nvPr/>
        </p:nvPicPr>
        <p:blipFill>
          <a:blip r:embed="rId2"/>
          <a:stretch/>
        </p:blipFill>
        <p:spPr>
          <a:xfrm>
            <a:off x="8117280" y="-64080"/>
            <a:ext cx="1847160" cy="1513800"/>
          </a:xfrm>
          <a:prstGeom prst="rect">
            <a:avLst/>
          </a:prstGeom>
          <a:ln w="0">
            <a:noFill/>
          </a:ln>
        </p:spPr>
      </p:pic>
      <p:sp>
        <p:nvSpPr>
          <p:cNvPr id="329" name="ZoneTexte 5"/>
          <p:cNvSpPr/>
          <p:nvPr/>
        </p:nvSpPr>
        <p:spPr>
          <a:xfrm>
            <a:off x="170640" y="5641200"/>
            <a:ext cx="149832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Boss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192.168.1.11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30" name="Connecteur droit 7"/>
          <p:cNvSpPr/>
          <p:nvPr/>
        </p:nvSpPr>
        <p:spPr>
          <a:xfrm>
            <a:off x="9038880" y="2060640"/>
            <a:ext cx="360" cy="107604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onnecteur droit 12"/>
          <p:cNvSpPr/>
          <p:nvPr/>
        </p:nvSpPr>
        <p:spPr>
          <a:xfrm>
            <a:off x="3390480" y="2060640"/>
            <a:ext cx="360" cy="107604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2" name="Image 8" descr=""/>
          <p:cNvPicPr/>
          <p:nvPr/>
        </p:nvPicPr>
        <p:blipFill>
          <a:blip r:embed="rId3"/>
          <a:stretch/>
        </p:blipFill>
        <p:spPr>
          <a:xfrm>
            <a:off x="1742400" y="5470920"/>
            <a:ext cx="1490400" cy="986040"/>
          </a:xfrm>
          <a:prstGeom prst="rect">
            <a:avLst/>
          </a:prstGeom>
          <a:ln w="0">
            <a:noFill/>
          </a:ln>
        </p:spPr>
      </p:pic>
      <p:sp>
        <p:nvSpPr>
          <p:cNvPr id="333" name="Rectangle 9"/>
          <p:cNvSpPr/>
          <p:nvPr/>
        </p:nvSpPr>
        <p:spPr>
          <a:xfrm>
            <a:off x="5476680" y="4335120"/>
            <a:ext cx="1841040" cy="914760"/>
          </a:xfrm>
          <a:prstGeom prst="rect">
            <a:avLst/>
          </a:prstGeom>
          <a:solidFill>
            <a:srgbClr val="ffffff"/>
          </a:solidFill>
          <a:ln w="76200"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fr-FR" sz="4000" spc="-1" strike="noStrike">
                <a:solidFill>
                  <a:srgbClr val="000000"/>
                </a:solidFill>
                <a:latin typeface="Calibri"/>
              </a:rPr>
              <a:t>ISP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334" name="Connecteur droit 11"/>
          <p:cNvSpPr/>
          <p:nvPr/>
        </p:nvSpPr>
        <p:spPr>
          <a:xfrm flipH="1" flipV="1">
            <a:off x="3387960" y="5911560"/>
            <a:ext cx="1398240" cy="324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onnecteur droit 19"/>
          <p:cNvSpPr/>
          <p:nvPr/>
        </p:nvSpPr>
        <p:spPr>
          <a:xfrm>
            <a:off x="6357600" y="3157200"/>
            <a:ext cx="15840" cy="117756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6" name="Image 20" descr=""/>
          <p:cNvPicPr/>
          <p:nvPr/>
        </p:nvPicPr>
        <p:blipFill>
          <a:blip r:embed="rId4"/>
          <a:stretch/>
        </p:blipFill>
        <p:spPr>
          <a:xfrm>
            <a:off x="1742400" y="3564000"/>
            <a:ext cx="1490400" cy="986040"/>
          </a:xfrm>
          <a:prstGeom prst="rect">
            <a:avLst/>
          </a:prstGeom>
          <a:ln w="0">
            <a:noFill/>
          </a:ln>
        </p:spPr>
      </p:pic>
      <p:sp>
        <p:nvSpPr>
          <p:cNvPr id="337" name="Connecteur droit 24"/>
          <p:cNvSpPr/>
          <p:nvPr/>
        </p:nvSpPr>
        <p:spPr>
          <a:xfrm flipH="1">
            <a:off x="3431880" y="3747600"/>
            <a:ext cx="1342440" cy="36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Connecteur droit 27"/>
          <p:cNvSpPr/>
          <p:nvPr/>
        </p:nvSpPr>
        <p:spPr>
          <a:xfrm>
            <a:off x="4781520" y="3709800"/>
            <a:ext cx="4680" cy="223380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9" name="Connecteur droit 28"/>
          <p:cNvSpPr/>
          <p:nvPr/>
        </p:nvSpPr>
        <p:spPr>
          <a:xfrm flipH="1" flipV="1">
            <a:off x="4774320" y="4918320"/>
            <a:ext cx="740520" cy="1080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ZoneTexte 29"/>
          <p:cNvSpPr/>
          <p:nvPr/>
        </p:nvSpPr>
        <p:spPr>
          <a:xfrm>
            <a:off x="170640" y="3904200"/>
            <a:ext cx="149832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You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192.168.1.10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41" name="ZoneTexte 30"/>
          <p:cNvSpPr/>
          <p:nvPr/>
        </p:nvSpPr>
        <p:spPr>
          <a:xfrm>
            <a:off x="2178720" y="1398600"/>
            <a:ext cx="241884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69.63.176.140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facebook.com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42" name="ZoneTexte 32"/>
          <p:cNvSpPr/>
          <p:nvPr/>
        </p:nvSpPr>
        <p:spPr>
          <a:xfrm>
            <a:off x="8117280" y="1435320"/>
            <a:ext cx="174636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72.14.205.100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google.com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343" name="Image 16" descr=""/>
          <p:cNvPicPr/>
          <p:nvPr/>
        </p:nvPicPr>
        <p:blipFill>
          <a:blip r:embed="rId5"/>
          <a:stretch/>
        </p:blipFill>
        <p:spPr>
          <a:xfrm>
            <a:off x="2714760" y="2543400"/>
            <a:ext cx="1346400" cy="967680"/>
          </a:xfrm>
          <a:prstGeom prst="rect">
            <a:avLst/>
          </a:prstGeom>
          <a:ln w="0">
            <a:noFill/>
          </a:ln>
        </p:spPr>
      </p:pic>
      <p:pic>
        <p:nvPicPr>
          <p:cNvPr id="344" name="Image 33" descr=""/>
          <p:cNvPicPr/>
          <p:nvPr/>
        </p:nvPicPr>
        <p:blipFill>
          <a:blip r:embed="rId6"/>
          <a:stretch/>
        </p:blipFill>
        <p:spPr>
          <a:xfrm>
            <a:off x="5684400" y="2543400"/>
            <a:ext cx="1346400" cy="967680"/>
          </a:xfrm>
          <a:prstGeom prst="rect">
            <a:avLst/>
          </a:prstGeom>
          <a:ln w="0">
            <a:noFill/>
          </a:ln>
        </p:spPr>
      </p:pic>
      <p:pic>
        <p:nvPicPr>
          <p:cNvPr id="345" name="Image 34" descr=""/>
          <p:cNvPicPr/>
          <p:nvPr/>
        </p:nvPicPr>
        <p:blipFill>
          <a:blip r:embed="rId7"/>
          <a:stretch/>
        </p:blipFill>
        <p:spPr>
          <a:xfrm>
            <a:off x="8365680" y="2535480"/>
            <a:ext cx="1346400" cy="967680"/>
          </a:xfrm>
          <a:prstGeom prst="rect">
            <a:avLst/>
          </a:prstGeom>
          <a:ln w="0">
            <a:noFill/>
          </a:ln>
        </p:spPr>
      </p:pic>
      <p:pic>
        <p:nvPicPr>
          <p:cNvPr id="346" name="Image 35" descr=""/>
          <p:cNvPicPr/>
          <p:nvPr/>
        </p:nvPicPr>
        <p:blipFill>
          <a:blip r:embed="rId8"/>
          <a:stretch/>
        </p:blipFill>
        <p:spPr>
          <a:xfrm>
            <a:off x="4017600" y="4308480"/>
            <a:ext cx="1346400" cy="967680"/>
          </a:xfrm>
          <a:prstGeom prst="rect">
            <a:avLst/>
          </a:prstGeom>
          <a:ln w="0">
            <a:noFill/>
          </a:ln>
        </p:spPr>
      </p:pic>
      <p:sp>
        <p:nvSpPr>
          <p:cNvPr id="347" name="Rectangle 2"/>
          <p:cNvSpPr/>
          <p:nvPr/>
        </p:nvSpPr>
        <p:spPr>
          <a:xfrm>
            <a:off x="5995800" y="2956320"/>
            <a:ext cx="595080" cy="5468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Rectangle 25"/>
          <p:cNvSpPr/>
          <p:nvPr/>
        </p:nvSpPr>
        <p:spPr>
          <a:xfrm>
            <a:off x="6109560" y="3060360"/>
            <a:ext cx="367920" cy="338760"/>
          </a:xfrm>
          <a:prstGeom prst="rect">
            <a:avLst/>
          </a:prstGeom>
          <a:solidFill>
            <a:schemeClr val="accent1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Rectangle 26"/>
          <p:cNvSpPr/>
          <p:nvPr/>
        </p:nvSpPr>
        <p:spPr>
          <a:xfrm>
            <a:off x="6155640" y="3110760"/>
            <a:ext cx="268920" cy="238320"/>
          </a:xfrm>
          <a:prstGeom prst="rect">
            <a:avLst/>
          </a:prstGeom>
          <a:solidFill>
            <a:schemeClr val="accent2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onnecteur droit 4"/>
          <p:cNvSpPr/>
          <p:nvPr/>
        </p:nvSpPr>
        <p:spPr>
          <a:xfrm>
            <a:off x="1914480" y="3136680"/>
            <a:ext cx="8758080" cy="36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51" name="Image 1" descr=""/>
          <p:cNvPicPr/>
          <p:nvPr/>
        </p:nvPicPr>
        <p:blipFill>
          <a:blip r:embed="rId1"/>
          <a:stretch/>
        </p:blipFill>
        <p:spPr>
          <a:xfrm flipH="1">
            <a:off x="3019680" y="273240"/>
            <a:ext cx="741960" cy="1161720"/>
          </a:xfrm>
          <a:prstGeom prst="rect">
            <a:avLst/>
          </a:prstGeom>
          <a:ln w="0">
            <a:noFill/>
          </a:ln>
        </p:spPr>
      </p:pic>
      <p:pic>
        <p:nvPicPr>
          <p:cNvPr id="352" name="Image 3" descr=""/>
          <p:cNvPicPr/>
          <p:nvPr/>
        </p:nvPicPr>
        <p:blipFill>
          <a:blip r:embed="rId2"/>
          <a:stretch/>
        </p:blipFill>
        <p:spPr>
          <a:xfrm>
            <a:off x="8117280" y="-64080"/>
            <a:ext cx="1847160" cy="1513800"/>
          </a:xfrm>
          <a:prstGeom prst="rect">
            <a:avLst/>
          </a:prstGeom>
          <a:ln w="0">
            <a:noFill/>
          </a:ln>
        </p:spPr>
      </p:pic>
      <p:sp>
        <p:nvSpPr>
          <p:cNvPr id="353" name="ZoneTexte 5"/>
          <p:cNvSpPr/>
          <p:nvPr/>
        </p:nvSpPr>
        <p:spPr>
          <a:xfrm>
            <a:off x="170640" y="5641200"/>
            <a:ext cx="149832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Boss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192.168.1.11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54" name="Connecteur droit 7"/>
          <p:cNvSpPr/>
          <p:nvPr/>
        </p:nvSpPr>
        <p:spPr>
          <a:xfrm>
            <a:off x="9038880" y="2060640"/>
            <a:ext cx="360" cy="107604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Connecteur droit 12"/>
          <p:cNvSpPr/>
          <p:nvPr/>
        </p:nvSpPr>
        <p:spPr>
          <a:xfrm>
            <a:off x="3390480" y="2060640"/>
            <a:ext cx="360" cy="107604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56" name="Image 8" descr=""/>
          <p:cNvPicPr/>
          <p:nvPr/>
        </p:nvPicPr>
        <p:blipFill>
          <a:blip r:embed="rId3"/>
          <a:stretch/>
        </p:blipFill>
        <p:spPr>
          <a:xfrm>
            <a:off x="1742400" y="5470920"/>
            <a:ext cx="1490400" cy="986040"/>
          </a:xfrm>
          <a:prstGeom prst="rect">
            <a:avLst/>
          </a:prstGeom>
          <a:ln w="0">
            <a:noFill/>
          </a:ln>
        </p:spPr>
      </p:pic>
      <p:sp>
        <p:nvSpPr>
          <p:cNvPr id="357" name="Rectangle 9"/>
          <p:cNvSpPr/>
          <p:nvPr/>
        </p:nvSpPr>
        <p:spPr>
          <a:xfrm>
            <a:off x="5476680" y="4335120"/>
            <a:ext cx="1841040" cy="914760"/>
          </a:xfrm>
          <a:prstGeom prst="rect">
            <a:avLst/>
          </a:prstGeom>
          <a:solidFill>
            <a:srgbClr val="ffffff"/>
          </a:solidFill>
          <a:ln w="76200"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fr-FR" sz="4000" spc="-1" strike="noStrike">
                <a:solidFill>
                  <a:srgbClr val="000000"/>
                </a:solidFill>
                <a:latin typeface="Calibri"/>
              </a:rPr>
              <a:t>ISP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358" name="Connecteur droit 11"/>
          <p:cNvSpPr/>
          <p:nvPr/>
        </p:nvSpPr>
        <p:spPr>
          <a:xfrm flipH="1" flipV="1">
            <a:off x="3387960" y="5911560"/>
            <a:ext cx="1398240" cy="324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onnecteur droit 19"/>
          <p:cNvSpPr/>
          <p:nvPr/>
        </p:nvSpPr>
        <p:spPr>
          <a:xfrm>
            <a:off x="6357600" y="3157200"/>
            <a:ext cx="15840" cy="117756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60" name="Image 20" descr=""/>
          <p:cNvPicPr/>
          <p:nvPr/>
        </p:nvPicPr>
        <p:blipFill>
          <a:blip r:embed="rId4"/>
          <a:stretch/>
        </p:blipFill>
        <p:spPr>
          <a:xfrm>
            <a:off x="1742400" y="3564000"/>
            <a:ext cx="1490400" cy="986040"/>
          </a:xfrm>
          <a:prstGeom prst="rect">
            <a:avLst/>
          </a:prstGeom>
          <a:ln w="0">
            <a:noFill/>
          </a:ln>
        </p:spPr>
      </p:pic>
      <p:sp>
        <p:nvSpPr>
          <p:cNvPr id="361" name="Connecteur droit 24"/>
          <p:cNvSpPr/>
          <p:nvPr/>
        </p:nvSpPr>
        <p:spPr>
          <a:xfrm flipH="1">
            <a:off x="3431880" y="3747600"/>
            <a:ext cx="1342440" cy="36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onnecteur droit 27"/>
          <p:cNvSpPr/>
          <p:nvPr/>
        </p:nvSpPr>
        <p:spPr>
          <a:xfrm>
            <a:off x="4781520" y="3709800"/>
            <a:ext cx="4680" cy="223380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onnecteur droit 28"/>
          <p:cNvSpPr/>
          <p:nvPr/>
        </p:nvSpPr>
        <p:spPr>
          <a:xfrm flipH="1" flipV="1">
            <a:off x="4774320" y="4918320"/>
            <a:ext cx="740520" cy="1080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ZoneTexte 29"/>
          <p:cNvSpPr/>
          <p:nvPr/>
        </p:nvSpPr>
        <p:spPr>
          <a:xfrm>
            <a:off x="170640" y="3904200"/>
            <a:ext cx="149832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You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192.168.1.10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65" name="ZoneTexte 30"/>
          <p:cNvSpPr/>
          <p:nvPr/>
        </p:nvSpPr>
        <p:spPr>
          <a:xfrm>
            <a:off x="2178720" y="1398600"/>
            <a:ext cx="241884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69.63.176.140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facebook.com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66" name="ZoneTexte 32"/>
          <p:cNvSpPr/>
          <p:nvPr/>
        </p:nvSpPr>
        <p:spPr>
          <a:xfrm>
            <a:off x="8117280" y="1435320"/>
            <a:ext cx="174636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72.14.205.100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google.com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367" name="Image 16" descr=""/>
          <p:cNvPicPr/>
          <p:nvPr/>
        </p:nvPicPr>
        <p:blipFill>
          <a:blip r:embed="rId5"/>
          <a:stretch/>
        </p:blipFill>
        <p:spPr>
          <a:xfrm>
            <a:off x="2714760" y="2543400"/>
            <a:ext cx="1346400" cy="967680"/>
          </a:xfrm>
          <a:prstGeom prst="rect">
            <a:avLst/>
          </a:prstGeom>
          <a:ln w="0">
            <a:noFill/>
          </a:ln>
        </p:spPr>
      </p:pic>
      <p:pic>
        <p:nvPicPr>
          <p:cNvPr id="368" name="Image 33" descr=""/>
          <p:cNvPicPr/>
          <p:nvPr/>
        </p:nvPicPr>
        <p:blipFill>
          <a:blip r:embed="rId6"/>
          <a:stretch/>
        </p:blipFill>
        <p:spPr>
          <a:xfrm>
            <a:off x="5684400" y="2543400"/>
            <a:ext cx="1346400" cy="967680"/>
          </a:xfrm>
          <a:prstGeom prst="rect">
            <a:avLst/>
          </a:prstGeom>
          <a:ln w="0">
            <a:noFill/>
          </a:ln>
        </p:spPr>
      </p:pic>
      <p:pic>
        <p:nvPicPr>
          <p:cNvPr id="369" name="Image 34" descr=""/>
          <p:cNvPicPr/>
          <p:nvPr/>
        </p:nvPicPr>
        <p:blipFill>
          <a:blip r:embed="rId7"/>
          <a:stretch/>
        </p:blipFill>
        <p:spPr>
          <a:xfrm>
            <a:off x="8365680" y="2535480"/>
            <a:ext cx="1346400" cy="967680"/>
          </a:xfrm>
          <a:prstGeom prst="rect">
            <a:avLst/>
          </a:prstGeom>
          <a:ln w="0">
            <a:noFill/>
          </a:ln>
        </p:spPr>
      </p:pic>
      <p:pic>
        <p:nvPicPr>
          <p:cNvPr id="370" name="Image 35" descr=""/>
          <p:cNvPicPr/>
          <p:nvPr/>
        </p:nvPicPr>
        <p:blipFill>
          <a:blip r:embed="rId8"/>
          <a:stretch/>
        </p:blipFill>
        <p:spPr>
          <a:xfrm>
            <a:off x="4017600" y="4308480"/>
            <a:ext cx="1346400" cy="967680"/>
          </a:xfrm>
          <a:prstGeom prst="rect">
            <a:avLst/>
          </a:prstGeom>
          <a:ln w="0">
            <a:noFill/>
          </a:ln>
        </p:spPr>
      </p:pic>
      <p:sp>
        <p:nvSpPr>
          <p:cNvPr id="371" name="Rectangle 2"/>
          <p:cNvSpPr/>
          <p:nvPr/>
        </p:nvSpPr>
        <p:spPr>
          <a:xfrm>
            <a:off x="4498920" y="4692240"/>
            <a:ext cx="367920" cy="338760"/>
          </a:xfrm>
          <a:prstGeom prst="rect">
            <a:avLst/>
          </a:prstGeom>
          <a:solidFill>
            <a:schemeClr val="accent1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Rectangle 23"/>
          <p:cNvSpPr/>
          <p:nvPr/>
        </p:nvSpPr>
        <p:spPr>
          <a:xfrm>
            <a:off x="4556160" y="4742280"/>
            <a:ext cx="268920" cy="238320"/>
          </a:xfrm>
          <a:prstGeom prst="rect">
            <a:avLst/>
          </a:prstGeom>
          <a:solidFill>
            <a:schemeClr val="accent2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onnecteur droit 4"/>
          <p:cNvSpPr/>
          <p:nvPr/>
        </p:nvSpPr>
        <p:spPr>
          <a:xfrm>
            <a:off x="1914480" y="3136680"/>
            <a:ext cx="8758080" cy="36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74" name="Image 1" descr=""/>
          <p:cNvPicPr/>
          <p:nvPr/>
        </p:nvPicPr>
        <p:blipFill>
          <a:blip r:embed="rId1"/>
          <a:stretch/>
        </p:blipFill>
        <p:spPr>
          <a:xfrm flipH="1">
            <a:off x="3019680" y="273240"/>
            <a:ext cx="741960" cy="1161720"/>
          </a:xfrm>
          <a:prstGeom prst="rect">
            <a:avLst/>
          </a:prstGeom>
          <a:ln w="0">
            <a:noFill/>
          </a:ln>
        </p:spPr>
      </p:pic>
      <p:pic>
        <p:nvPicPr>
          <p:cNvPr id="375" name="Image 3" descr=""/>
          <p:cNvPicPr/>
          <p:nvPr/>
        </p:nvPicPr>
        <p:blipFill>
          <a:blip r:embed="rId2"/>
          <a:stretch/>
        </p:blipFill>
        <p:spPr>
          <a:xfrm>
            <a:off x="8117280" y="-64080"/>
            <a:ext cx="1847160" cy="1513800"/>
          </a:xfrm>
          <a:prstGeom prst="rect">
            <a:avLst/>
          </a:prstGeom>
          <a:ln w="0">
            <a:noFill/>
          </a:ln>
        </p:spPr>
      </p:pic>
      <p:sp>
        <p:nvSpPr>
          <p:cNvPr id="376" name="ZoneTexte 5"/>
          <p:cNvSpPr/>
          <p:nvPr/>
        </p:nvSpPr>
        <p:spPr>
          <a:xfrm>
            <a:off x="170640" y="5641200"/>
            <a:ext cx="149832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Boss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192.168.1.11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77" name="Connecteur droit 7"/>
          <p:cNvSpPr/>
          <p:nvPr/>
        </p:nvSpPr>
        <p:spPr>
          <a:xfrm>
            <a:off x="9038880" y="2060640"/>
            <a:ext cx="360" cy="107604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Connecteur droit 12"/>
          <p:cNvSpPr/>
          <p:nvPr/>
        </p:nvSpPr>
        <p:spPr>
          <a:xfrm>
            <a:off x="3390480" y="2060640"/>
            <a:ext cx="360" cy="107604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79" name="Image 8" descr=""/>
          <p:cNvPicPr/>
          <p:nvPr/>
        </p:nvPicPr>
        <p:blipFill>
          <a:blip r:embed="rId3"/>
          <a:stretch/>
        </p:blipFill>
        <p:spPr>
          <a:xfrm>
            <a:off x="1742400" y="5470920"/>
            <a:ext cx="1490400" cy="986040"/>
          </a:xfrm>
          <a:prstGeom prst="rect">
            <a:avLst/>
          </a:prstGeom>
          <a:ln w="0">
            <a:noFill/>
          </a:ln>
        </p:spPr>
      </p:pic>
      <p:sp>
        <p:nvSpPr>
          <p:cNvPr id="380" name="Rectangle 9"/>
          <p:cNvSpPr/>
          <p:nvPr/>
        </p:nvSpPr>
        <p:spPr>
          <a:xfrm>
            <a:off x="5476680" y="4335120"/>
            <a:ext cx="1841040" cy="914760"/>
          </a:xfrm>
          <a:prstGeom prst="rect">
            <a:avLst/>
          </a:prstGeom>
          <a:solidFill>
            <a:srgbClr val="ffffff"/>
          </a:solidFill>
          <a:ln w="76200"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fr-FR" sz="4000" spc="-1" strike="noStrike">
                <a:solidFill>
                  <a:srgbClr val="000000"/>
                </a:solidFill>
                <a:latin typeface="Calibri"/>
              </a:rPr>
              <a:t>ISP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381" name="Connecteur droit 11"/>
          <p:cNvSpPr/>
          <p:nvPr/>
        </p:nvSpPr>
        <p:spPr>
          <a:xfrm flipH="1" flipV="1">
            <a:off x="3387960" y="5911560"/>
            <a:ext cx="1398240" cy="324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onnecteur droit 19"/>
          <p:cNvSpPr/>
          <p:nvPr/>
        </p:nvSpPr>
        <p:spPr>
          <a:xfrm>
            <a:off x="6357600" y="3157200"/>
            <a:ext cx="15840" cy="117756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83" name="Image 20" descr=""/>
          <p:cNvPicPr/>
          <p:nvPr/>
        </p:nvPicPr>
        <p:blipFill>
          <a:blip r:embed="rId4"/>
          <a:stretch/>
        </p:blipFill>
        <p:spPr>
          <a:xfrm>
            <a:off x="1742400" y="3564000"/>
            <a:ext cx="1490400" cy="986040"/>
          </a:xfrm>
          <a:prstGeom prst="rect">
            <a:avLst/>
          </a:prstGeom>
          <a:ln w="0">
            <a:noFill/>
          </a:ln>
        </p:spPr>
      </p:pic>
      <p:sp>
        <p:nvSpPr>
          <p:cNvPr id="384" name="Connecteur droit 24"/>
          <p:cNvSpPr/>
          <p:nvPr/>
        </p:nvSpPr>
        <p:spPr>
          <a:xfrm flipH="1">
            <a:off x="3431880" y="3747600"/>
            <a:ext cx="1342440" cy="36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Connecteur droit 27"/>
          <p:cNvSpPr/>
          <p:nvPr/>
        </p:nvSpPr>
        <p:spPr>
          <a:xfrm>
            <a:off x="4781520" y="3709800"/>
            <a:ext cx="4680" cy="223380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onnecteur droit 28"/>
          <p:cNvSpPr/>
          <p:nvPr/>
        </p:nvSpPr>
        <p:spPr>
          <a:xfrm flipH="1" flipV="1">
            <a:off x="4774320" y="4918320"/>
            <a:ext cx="740520" cy="1080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ZoneTexte 29"/>
          <p:cNvSpPr/>
          <p:nvPr/>
        </p:nvSpPr>
        <p:spPr>
          <a:xfrm>
            <a:off x="170640" y="3904200"/>
            <a:ext cx="149832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You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192.168.1.10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88" name="ZoneTexte 30"/>
          <p:cNvSpPr/>
          <p:nvPr/>
        </p:nvSpPr>
        <p:spPr>
          <a:xfrm>
            <a:off x="2178720" y="1398600"/>
            <a:ext cx="241884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69.63.176.140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facebook.com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89" name="ZoneTexte 32"/>
          <p:cNvSpPr/>
          <p:nvPr/>
        </p:nvSpPr>
        <p:spPr>
          <a:xfrm>
            <a:off x="8117280" y="1435320"/>
            <a:ext cx="174636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72.14.205.100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google.com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390" name="Image 16" descr=""/>
          <p:cNvPicPr/>
          <p:nvPr/>
        </p:nvPicPr>
        <p:blipFill>
          <a:blip r:embed="rId5"/>
          <a:stretch/>
        </p:blipFill>
        <p:spPr>
          <a:xfrm>
            <a:off x="2714760" y="2543400"/>
            <a:ext cx="1346400" cy="967680"/>
          </a:xfrm>
          <a:prstGeom prst="rect">
            <a:avLst/>
          </a:prstGeom>
          <a:ln w="0">
            <a:noFill/>
          </a:ln>
        </p:spPr>
      </p:pic>
      <p:pic>
        <p:nvPicPr>
          <p:cNvPr id="391" name="Image 33" descr=""/>
          <p:cNvPicPr/>
          <p:nvPr/>
        </p:nvPicPr>
        <p:blipFill>
          <a:blip r:embed="rId6"/>
          <a:stretch/>
        </p:blipFill>
        <p:spPr>
          <a:xfrm>
            <a:off x="5684400" y="2543400"/>
            <a:ext cx="1346400" cy="967680"/>
          </a:xfrm>
          <a:prstGeom prst="rect">
            <a:avLst/>
          </a:prstGeom>
          <a:ln w="0">
            <a:noFill/>
          </a:ln>
        </p:spPr>
      </p:pic>
      <p:pic>
        <p:nvPicPr>
          <p:cNvPr id="392" name="Image 34" descr=""/>
          <p:cNvPicPr/>
          <p:nvPr/>
        </p:nvPicPr>
        <p:blipFill>
          <a:blip r:embed="rId7"/>
          <a:stretch/>
        </p:blipFill>
        <p:spPr>
          <a:xfrm>
            <a:off x="8365680" y="2535480"/>
            <a:ext cx="1346400" cy="967680"/>
          </a:xfrm>
          <a:prstGeom prst="rect">
            <a:avLst/>
          </a:prstGeom>
          <a:ln w="0">
            <a:noFill/>
          </a:ln>
        </p:spPr>
      </p:pic>
      <p:pic>
        <p:nvPicPr>
          <p:cNvPr id="393" name="Image 35" descr=""/>
          <p:cNvPicPr/>
          <p:nvPr/>
        </p:nvPicPr>
        <p:blipFill>
          <a:blip r:embed="rId8"/>
          <a:stretch/>
        </p:blipFill>
        <p:spPr>
          <a:xfrm>
            <a:off x="4017600" y="4308480"/>
            <a:ext cx="1346400" cy="967680"/>
          </a:xfrm>
          <a:prstGeom prst="rect">
            <a:avLst/>
          </a:prstGeom>
          <a:ln w="0">
            <a:noFill/>
          </a:ln>
        </p:spPr>
      </p:pic>
      <p:sp>
        <p:nvSpPr>
          <p:cNvPr id="394" name="Rectangle 2"/>
          <p:cNvSpPr/>
          <p:nvPr/>
        </p:nvSpPr>
        <p:spPr>
          <a:xfrm>
            <a:off x="3403440" y="3889800"/>
            <a:ext cx="268920" cy="238320"/>
          </a:xfrm>
          <a:prstGeom prst="rect">
            <a:avLst/>
          </a:prstGeom>
          <a:solidFill>
            <a:schemeClr val="accent2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onnecteur droit 4"/>
          <p:cNvSpPr/>
          <p:nvPr/>
        </p:nvSpPr>
        <p:spPr>
          <a:xfrm>
            <a:off x="1854000" y="3136680"/>
            <a:ext cx="8496360" cy="36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7" name="Image 1" descr=""/>
          <p:cNvPicPr/>
          <p:nvPr/>
        </p:nvPicPr>
        <p:blipFill>
          <a:blip r:embed="rId1"/>
          <a:stretch/>
        </p:blipFill>
        <p:spPr>
          <a:xfrm flipH="1">
            <a:off x="7747200" y="120600"/>
            <a:ext cx="983520" cy="1539720"/>
          </a:xfrm>
          <a:prstGeom prst="rect">
            <a:avLst/>
          </a:prstGeom>
          <a:ln w="0">
            <a:noFill/>
          </a:ln>
        </p:spPr>
      </p:pic>
      <p:pic>
        <p:nvPicPr>
          <p:cNvPr id="48" name="Image 3" descr=""/>
          <p:cNvPicPr/>
          <p:nvPr/>
        </p:nvPicPr>
        <p:blipFill>
          <a:blip r:embed="rId2"/>
          <a:stretch/>
        </p:blipFill>
        <p:spPr>
          <a:xfrm>
            <a:off x="2260440" y="4212720"/>
            <a:ext cx="2266560" cy="1857600"/>
          </a:xfrm>
          <a:prstGeom prst="rect">
            <a:avLst/>
          </a:prstGeom>
          <a:ln w="0">
            <a:noFill/>
          </a:ln>
        </p:spPr>
      </p:pic>
      <p:sp>
        <p:nvSpPr>
          <p:cNvPr id="49" name="ZoneTexte 5"/>
          <p:cNvSpPr/>
          <p:nvPr/>
        </p:nvSpPr>
        <p:spPr>
          <a:xfrm>
            <a:off x="2933640" y="6070680"/>
            <a:ext cx="14983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Server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50" name="ZoneTexte 6"/>
          <p:cNvSpPr/>
          <p:nvPr/>
        </p:nvSpPr>
        <p:spPr>
          <a:xfrm>
            <a:off x="7848720" y="1644480"/>
            <a:ext cx="14983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Server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51" name="Connecteur droit 7"/>
          <p:cNvSpPr/>
          <p:nvPr/>
        </p:nvSpPr>
        <p:spPr>
          <a:xfrm>
            <a:off x="3393720" y="3136680"/>
            <a:ext cx="360" cy="107604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Connecteur droit 12"/>
          <p:cNvSpPr/>
          <p:nvPr/>
        </p:nvSpPr>
        <p:spPr>
          <a:xfrm>
            <a:off x="8238600" y="2060640"/>
            <a:ext cx="360" cy="107604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 1" descr=""/>
          <p:cNvPicPr/>
          <p:nvPr/>
        </p:nvPicPr>
        <p:blipFill>
          <a:blip r:embed="rId1"/>
          <a:stretch/>
        </p:blipFill>
        <p:spPr>
          <a:xfrm flipH="1">
            <a:off x="6865200" y="2172600"/>
            <a:ext cx="983520" cy="1539720"/>
          </a:xfrm>
          <a:prstGeom prst="rect">
            <a:avLst/>
          </a:prstGeom>
          <a:ln w="0">
            <a:noFill/>
          </a:ln>
        </p:spPr>
      </p:pic>
      <p:pic>
        <p:nvPicPr>
          <p:cNvPr id="54" name="Image 3" descr=""/>
          <p:cNvPicPr/>
          <p:nvPr/>
        </p:nvPicPr>
        <p:blipFill>
          <a:blip r:embed="rId2"/>
          <a:stretch/>
        </p:blipFill>
        <p:spPr>
          <a:xfrm>
            <a:off x="3301920" y="2013840"/>
            <a:ext cx="2266560" cy="1857600"/>
          </a:xfrm>
          <a:prstGeom prst="rect">
            <a:avLst/>
          </a:prstGeom>
          <a:ln w="0">
            <a:noFill/>
          </a:ln>
        </p:spPr>
      </p:pic>
      <p:sp>
        <p:nvSpPr>
          <p:cNvPr id="55" name="ZoneTexte 5"/>
          <p:cNvSpPr/>
          <p:nvPr/>
        </p:nvSpPr>
        <p:spPr>
          <a:xfrm>
            <a:off x="6483240" y="3871440"/>
            <a:ext cx="174636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72.14.205.100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google.com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56" name="ZoneTexte 6"/>
          <p:cNvSpPr/>
          <p:nvPr/>
        </p:nvSpPr>
        <p:spPr>
          <a:xfrm>
            <a:off x="3149640" y="3871440"/>
            <a:ext cx="241884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69.63.176.140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facebook.com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onnecteur droit 4"/>
          <p:cNvSpPr/>
          <p:nvPr/>
        </p:nvSpPr>
        <p:spPr>
          <a:xfrm>
            <a:off x="1914480" y="3136680"/>
            <a:ext cx="8758080" cy="36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8" name="Image 1" descr=""/>
          <p:cNvPicPr/>
          <p:nvPr/>
        </p:nvPicPr>
        <p:blipFill>
          <a:blip r:embed="rId1"/>
          <a:stretch/>
        </p:blipFill>
        <p:spPr>
          <a:xfrm flipH="1">
            <a:off x="3019680" y="273240"/>
            <a:ext cx="741960" cy="1161720"/>
          </a:xfrm>
          <a:prstGeom prst="rect">
            <a:avLst/>
          </a:prstGeom>
          <a:ln w="0">
            <a:noFill/>
          </a:ln>
        </p:spPr>
      </p:pic>
      <p:pic>
        <p:nvPicPr>
          <p:cNvPr id="59" name="Image 3" descr=""/>
          <p:cNvPicPr/>
          <p:nvPr/>
        </p:nvPicPr>
        <p:blipFill>
          <a:blip r:embed="rId2"/>
          <a:stretch/>
        </p:blipFill>
        <p:spPr>
          <a:xfrm>
            <a:off x="8502840" y="4212720"/>
            <a:ext cx="1847160" cy="1513800"/>
          </a:xfrm>
          <a:prstGeom prst="rect">
            <a:avLst/>
          </a:prstGeom>
          <a:ln w="0">
            <a:noFill/>
          </a:ln>
        </p:spPr>
      </p:pic>
      <p:sp>
        <p:nvSpPr>
          <p:cNvPr id="60" name="ZoneTexte 5"/>
          <p:cNvSpPr/>
          <p:nvPr/>
        </p:nvSpPr>
        <p:spPr>
          <a:xfrm>
            <a:off x="8912520" y="5726880"/>
            <a:ext cx="14983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Gmail.com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61" name="ZoneTexte 6"/>
          <p:cNvSpPr/>
          <p:nvPr/>
        </p:nvSpPr>
        <p:spPr>
          <a:xfrm>
            <a:off x="2641320" y="1414800"/>
            <a:ext cx="149832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Orange.fr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(Server &amp; ISP)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62" name="Connecteur droit 7"/>
          <p:cNvSpPr/>
          <p:nvPr/>
        </p:nvSpPr>
        <p:spPr>
          <a:xfrm>
            <a:off x="9410400" y="3136680"/>
            <a:ext cx="360" cy="107604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Connecteur droit 12"/>
          <p:cNvSpPr/>
          <p:nvPr/>
        </p:nvSpPr>
        <p:spPr>
          <a:xfrm>
            <a:off x="3390480" y="2060640"/>
            <a:ext cx="360" cy="107604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4" name="Image 2" descr=""/>
          <p:cNvPicPr/>
          <p:nvPr/>
        </p:nvPicPr>
        <p:blipFill>
          <a:blip r:embed="rId3"/>
          <a:stretch/>
        </p:blipFill>
        <p:spPr>
          <a:xfrm>
            <a:off x="649080" y="4177440"/>
            <a:ext cx="1590120" cy="1549080"/>
          </a:xfrm>
          <a:prstGeom prst="rect">
            <a:avLst/>
          </a:prstGeom>
          <a:ln w="0">
            <a:noFill/>
          </a:ln>
        </p:spPr>
      </p:pic>
      <p:pic>
        <p:nvPicPr>
          <p:cNvPr id="65" name="Image 8" descr=""/>
          <p:cNvPicPr/>
          <p:nvPr/>
        </p:nvPicPr>
        <p:blipFill>
          <a:blip r:embed="rId4"/>
          <a:stretch/>
        </p:blipFill>
        <p:spPr>
          <a:xfrm>
            <a:off x="2268720" y="4335120"/>
            <a:ext cx="1865160" cy="1234080"/>
          </a:xfrm>
          <a:prstGeom prst="rect">
            <a:avLst/>
          </a:prstGeom>
          <a:ln w="0">
            <a:noFill/>
          </a:ln>
        </p:spPr>
      </p:pic>
      <p:sp>
        <p:nvSpPr>
          <p:cNvPr id="66" name="Rectangle 9"/>
          <p:cNvSpPr/>
          <p:nvPr/>
        </p:nvSpPr>
        <p:spPr>
          <a:xfrm>
            <a:off x="5476680" y="4335120"/>
            <a:ext cx="1841040" cy="914760"/>
          </a:xfrm>
          <a:prstGeom prst="rect">
            <a:avLst/>
          </a:prstGeom>
          <a:solidFill>
            <a:srgbClr val="ffffff"/>
          </a:solidFill>
          <a:ln w="76200"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fr-FR" sz="4000" spc="-1" strike="noStrike">
                <a:solidFill>
                  <a:srgbClr val="000000"/>
                </a:solidFill>
                <a:latin typeface="Calibri"/>
              </a:rPr>
              <a:t>ISP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67" name="Connecteur droit 11"/>
          <p:cNvSpPr/>
          <p:nvPr/>
        </p:nvSpPr>
        <p:spPr>
          <a:xfrm flipH="1">
            <a:off x="4133880" y="4952160"/>
            <a:ext cx="1342440" cy="36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" name="Connecteur droit 19"/>
          <p:cNvSpPr/>
          <p:nvPr/>
        </p:nvSpPr>
        <p:spPr>
          <a:xfrm>
            <a:off x="6357600" y="3157200"/>
            <a:ext cx="15840" cy="117756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onnecteur droit 4"/>
          <p:cNvSpPr/>
          <p:nvPr/>
        </p:nvSpPr>
        <p:spPr>
          <a:xfrm>
            <a:off x="1914480" y="3136680"/>
            <a:ext cx="8758080" cy="36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0" name="Image 1" descr=""/>
          <p:cNvPicPr/>
          <p:nvPr/>
        </p:nvPicPr>
        <p:blipFill>
          <a:blip r:embed="rId1"/>
          <a:stretch/>
        </p:blipFill>
        <p:spPr>
          <a:xfrm flipH="1">
            <a:off x="3019680" y="273240"/>
            <a:ext cx="741960" cy="1161720"/>
          </a:xfrm>
          <a:prstGeom prst="rect">
            <a:avLst/>
          </a:prstGeom>
          <a:ln w="0">
            <a:noFill/>
          </a:ln>
        </p:spPr>
      </p:pic>
      <p:pic>
        <p:nvPicPr>
          <p:cNvPr id="71" name="Image 3" descr=""/>
          <p:cNvPicPr/>
          <p:nvPr/>
        </p:nvPicPr>
        <p:blipFill>
          <a:blip r:embed="rId2"/>
          <a:stretch/>
        </p:blipFill>
        <p:spPr>
          <a:xfrm>
            <a:off x="8502840" y="4212720"/>
            <a:ext cx="1847160" cy="1513800"/>
          </a:xfrm>
          <a:prstGeom prst="rect">
            <a:avLst/>
          </a:prstGeom>
          <a:ln w="0">
            <a:noFill/>
          </a:ln>
        </p:spPr>
      </p:pic>
      <p:sp>
        <p:nvSpPr>
          <p:cNvPr id="72" name="ZoneTexte 5"/>
          <p:cNvSpPr/>
          <p:nvPr/>
        </p:nvSpPr>
        <p:spPr>
          <a:xfrm>
            <a:off x="8912520" y="5726880"/>
            <a:ext cx="14983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Gmail.com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73" name="ZoneTexte 6"/>
          <p:cNvSpPr/>
          <p:nvPr/>
        </p:nvSpPr>
        <p:spPr>
          <a:xfrm>
            <a:off x="2641320" y="1414800"/>
            <a:ext cx="149832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Orange.fr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(Server &amp; ISP)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74" name="Connecteur droit 7"/>
          <p:cNvSpPr/>
          <p:nvPr/>
        </p:nvSpPr>
        <p:spPr>
          <a:xfrm>
            <a:off x="9410400" y="3136680"/>
            <a:ext cx="360" cy="107604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" name="Connecteur droit 12"/>
          <p:cNvSpPr/>
          <p:nvPr/>
        </p:nvSpPr>
        <p:spPr>
          <a:xfrm>
            <a:off x="3390480" y="2060640"/>
            <a:ext cx="360" cy="1076040"/>
          </a:xfrm>
          <a:prstGeom prst="line">
            <a:avLst/>
          </a:prstGeom>
          <a:ln w="76200">
            <a:solidFill>
              <a:srgbClr val="ed7d31">
                <a:lumMod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6" name="Image 2" descr=""/>
          <p:cNvPicPr/>
          <p:nvPr/>
        </p:nvPicPr>
        <p:blipFill>
          <a:blip r:embed="rId3"/>
          <a:stretch/>
        </p:blipFill>
        <p:spPr>
          <a:xfrm>
            <a:off x="649080" y="4177440"/>
            <a:ext cx="1590120" cy="1549080"/>
          </a:xfrm>
          <a:prstGeom prst="rect">
            <a:avLst/>
          </a:prstGeom>
          <a:ln w="0">
            <a:noFill/>
          </a:ln>
        </p:spPr>
      </p:pic>
      <p:pic>
        <p:nvPicPr>
          <p:cNvPr id="77" name="Image 8" descr=""/>
          <p:cNvPicPr/>
          <p:nvPr/>
        </p:nvPicPr>
        <p:blipFill>
          <a:blip r:embed="rId4"/>
          <a:stretch/>
        </p:blipFill>
        <p:spPr>
          <a:xfrm>
            <a:off x="2268720" y="4335120"/>
            <a:ext cx="1865160" cy="1234080"/>
          </a:xfrm>
          <a:prstGeom prst="rect">
            <a:avLst/>
          </a:prstGeom>
          <a:ln w="0">
            <a:noFill/>
          </a:ln>
        </p:spPr>
      </p:pic>
      <p:sp>
        <p:nvSpPr>
          <p:cNvPr id="78" name="Rectangle 9"/>
          <p:cNvSpPr/>
          <p:nvPr/>
        </p:nvSpPr>
        <p:spPr>
          <a:xfrm>
            <a:off x="5476680" y="4335120"/>
            <a:ext cx="1841040" cy="914760"/>
          </a:xfrm>
          <a:prstGeom prst="rect">
            <a:avLst/>
          </a:prstGeom>
          <a:solidFill>
            <a:srgbClr val="ffffff"/>
          </a:solidFill>
          <a:ln w="76200"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fr-FR" sz="4000" spc="-1" strike="noStrike">
                <a:solidFill>
                  <a:srgbClr val="000000"/>
                </a:solidFill>
                <a:latin typeface="Calibri"/>
              </a:rPr>
              <a:t>ISP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79" name="Connecteur droit 11"/>
          <p:cNvSpPr/>
          <p:nvPr/>
        </p:nvSpPr>
        <p:spPr>
          <a:xfrm flipH="1">
            <a:off x="4133880" y="4952160"/>
            <a:ext cx="1342440" cy="360"/>
          </a:xfrm>
          <a:prstGeom prst="line">
            <a:avLst/>
          </a:prstGeom>
          <a:ln w="76200">
            <a:solidFill>
              <a:srgbClr val="ed7d31">
                <a:lumMod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Connecteur droit 19"/>
          <p:cNvSpPr/>
          <p:nvPr/>
        </p:nvSpPr>
        <p:spPr>
          <a:xfrm>
            <a:off x="6357600" y="3157200"/>
            <a:ext cx="15840" cy="1177560"/>
          </a:xfrm>
          <a:prstGeom prst="line">
            <a:avLst/>
          </a:prstGeom>
          <a:ln w="76200">
            <a:solidFill>
              <a:srgbClr val="ed7d31">
                <a:lumMod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" name="ZoneTexte 21"/>
          <p:cNvSpPr/>
          <p:nvPr/>
        </p:nvSpPr>
        <p:spPr>
          <a:xfrm>
            <a:off x="4516560" y="4501800"/>
            <a:ext cx="9597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Calibri"/>
              </a:rPr>
              <a:t>DSL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82" name="Connecteur droit 14"/>
          <p:cNvSpPr/>
          <p:nvPr/>
        </p:nvSpPr>
        <p:spPr>
          <a:xfrm flipH="1">
            <a:off x="3390480" y="3134880"/>
            <a:ext cx="2986560" cy="0"/>
          </a:xfrm>
          <a:prstGeom prst="line">
            <a:avLst/>
          </a:prstGeom>
          <a:ln w="76200">
            <a:solidFill>
              <a:srgbClr val="ed7d31">
                <a:lumMod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onnecteur droit 4"/>
          <p:cNvSpPr/>
          <p:nvPr/>
        </p:nvSpPr>
        <p:spPr>
          <a:xfrm>
            <a:off x="1914480" y="3136680"/>
            <a:ext cx="8758080" cy="36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4" name="Image 1" descr=""/>
          <p:cNvPicPr/>
          <p:nvPr/>
        </p:nvPicPr>
        <p:blipFill>
          <a:blip r:embed="rId1"/>
          <a:stretch/>
        </p:blipFill>
        <p:spPr>
          <a:xfrm flipH="1">
            <a:off x="3019680" y="273240"/>
            <a:ext cx="741960" cy="1161720"/>
          </a:xfrm>
          <a:prstGeom prst="rect">
            <a:avLst/>
          </a:prstGeom>
          <a:ln w="0">
            <a:noFill/>
          </a:ln>
        </p:spPr>
      </p:pic>
      <p:pic>
        <p:nvPicPr>
          <p:cNvPr id="85" name="Image 3" descr=""/>
          <p:cNvPicPr/>
          <p:nvPr/>
        </p:nvPicPr>
        <p:blipFill>
          <a:blip r:embed="rId2"/>
          <a:stretch/>
        </p:blipFill>
        <p:spPr>
          <a:xfrm>
            <a:off x="8502840" y="4212720"/>
            <a:ext cx="1847160" cy="1513800"/>
          </a:xfrm>
          <a:prstGeom prst="rect">
            <a:avLst/>
          </a:prstGeom>
          <a:ln w="0">
            <a:noFill/>
          </a:ln>
        </p:spPr>
      </p:pic>
      <p:sp>
        <p:nvSpPr>
          <p:cNvPr id="86" name="ZoneTexte 5"/>
          <p:cNvSpPr/>
          <p:nvPr/>
        </p:nvSpPr>
        <p:spPr>
          <a:xfrm>
            <a:off x="8912520" y="5726880"/>
            <a:ext cx="14983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Gmail.com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87" name="ZoneTexte 6"/>
          <p:cNvSpPr/>
          <p:nvPr/>
        </p:nvSpPr>
        <p:spPr>
          <a:xfrm>
            <a:off x="2641320" y="1414800"/>
            <a:ext cx="149832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Orange.fr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(Server &amp; ISP)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88" name="Connecteur droit 7"/>
          <p:cNvSpPr/>
          <p:nvPr/>
        </p:nvSpPr>
        <p:spPr>
          <a:xfrm>
            <a:off x="9410400" y="3136680"/>
            <a:ext cx="360" cy="107604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onnecteur droit 12"/>
          <p:cNvSpPr/>
          <p:nvPr/>
        </p:nvSpPr>
        <p:spPr>
          <a:xfrm>
            <a:off x="3390480" y="2060640"/>
            <a:ext cx="360" cy="107604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0" name="Image 2" descr=""/>
          <p:cNvPicPr/>
          <p:nvPr/>
        </p:nvPicPr>
        <p:blipFill>
          <a:blip r:embed="rId3"/>
          <a:stretch/>
        </p:blipFill>
        <p:spPr>
          <a:xfrm>
            <a:off x="649080" y="4177440"/>
            <a:ext cx="1590120" cy="1549080"/>
          </a:xfrm>
          <a:prstGeom prst="rect">
            <a:avLst/>
          </a:prstGeom>
          <a:ln w="0">
            <a:noFill/>
          </a:ln>
        </p:spPr>
      </p:pic>
      <p:pic>
        <p:nvPicPr>
          <p:cNvPr id="91" name="Image 8" descr=""/>
          <p:cNvPicPr/>
          <p:nvPr/>
        </p:nvPicPr>
        <p:blipFill>
          <a:blip r:embed="rId4"/>
          <a:stretch/>
        </p:blipFill>
        <p:spPr>
          <a:xfrm>
            <a:off x="2268720" y="4335120"/>
            <a:ext cx="1865160" cy="1234080"/>
          </a:xfrm>
          <a:prstGeom prst="rect">
            <a:avLst/>
          </a:prstGeom>
          <a:ln w="0">
            <a:noFill/>
          </a:ln>
        </p:spPr>
      </p:pic>
      <p:sp>
        <p:nvSpPr>
          <p:cNvPr id="92" name="Rectangle 9"/>
          <p:cNvSpPr/>
          <p:nvPr/>
        </p:nvSpPr>
        <p:spPr>
          <a:xfrm>
            <a:off x="5476680" y="4335120"/>
            <a:ext cx="1841040" cy="914760"/>
          </a:xfrm>
          <a:prstGeom prst="rect">
            <a:avLst/>
          </a:prstGeom>
          <a:solidFill>
            <a:srgbClr val="ffffff"/>
          </a:solidFill>
          <a:ln w="76200"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fr-FR" sz="4000" spc="-1" strike="noStrike">
                <a:solidFill>
                  <a:srgbClr val="000000"/>
                </a:solidFill>
                <a:latin typeface="Calibri"/>
              </a:rPr>
              <a:t>ISP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93" name="Connecteur droit 11"/>
          <p:cNvSpPr/>
          <p:nvPr/>
        </p:nvSpPr>
        <p:spPr>
          <a:xfrm flipH="1">
            <a:off x="4133880" y="4952160"/>
            <a:ext cx="1342440" cy="36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Connecteur droit 19"/>
          <p:cNvSpPr/>
          <p:nvPr/>
        </p:nvSpPr>
        <p:spPr>
          <a:xfrm>
            <a:off x="6357600" y="3157200"/>
            <a:ext cx="15840" cy="117756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ZoneTexte 21"/>
          <p:cNvSpPr/>
          <p:nvPr/>
        </p:nvSpPr>
        <p:spPr>
          <a:xfrm>
            <a:off x="4516560" y="4501800"/>
            <a:ext cx="9597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Calibri"/>
              </a:rPr>
              <a:t>DSL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96" name="Connecteur droit 22"/>
          <p:cNvSpPr/>
          <p:nvPr/>
        </p:nvSpPr>
        <p:spPr>
          <a:xfrm flipH="1">
            <a:off x="3751920" y="828360"/>
            <a:ext cx="4463280" cy="1044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ZoneTexte 23"/>
          <p:cNvSpPr/>
          <p:nvPr/>
        </p:nvSpPr>
        <p:spPr>
          <a:xfrm>
            <a:off x="4134240" y="388440"/>
            <a:ext cx="9597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Calibri"/>
              </a:rPr>
              <a:t>DSL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98" name="Image 25" descr=""/>
          <p:cNvPicPr/>
          <p:nvPr/>
        </p:nvPicPr>
        <p:blipFill>
          <a:blip r:embed="rId5"/>
          <a:stretch/>
        </p:blipFill>
        <p:spPr>
          <a:xfrm>
            <a:off x="8322120" y="180360"/>
            <a:ext cx="1865160" cy="1234080"/>
          </a:xfrm>
          <a:prstGeom prst="rect">
            <a:avLst/>
          </a:prstGeom>
          <a:ln w="0">
            <a:noFill/>
          </a:ln>
        </p:spPr>
      </p:pic>
      <p:pic>
        <p:nvPicPr>
          <p:cNvPr id="99" name="Image 26" descr=""/>
          <p:cNvPicPr/>
          <p:nvPr/>
        </p:nvPicPr>
        <p:blipFill>
          <a:blip r:embed="rId6"/>
          <a:stretch/>
        </p:blipFill>
        <p:spPr>
          <a:xfrm>
            <a:off x="10350360" y="0"/>
            <a:ext cx="1590120" cy="1549080"/>
          </a:xfrm>
          <a:prstGeom prst="rect">
            <a:avLst/>
          </a:prstGeom>
          <a:ln w="0">
            <a:noFill/>
          </a:ln>
        </p:spPr>
      </p:pic>
      <p:sp>
        <p:nvSpPr>
          <p:cNvPr id="100" name="ZoneTexte 31"/>
          <p:cNvSpPr/>
          <p:nvPr/>
        </p:nvSpPr>
        <p:spPr>
          <a:xfrm>
            <a:off x="8912520" y="1502280"/>
            <a:ext cx="19965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Paul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onnecteur droit 4"/>
          <p:cNvSpPr/>
          <p:nvPr/>
        </p:nvSpPr>
        <p:spPr>
          <a:xfrm>
            <a:off x="1914480" y="3136680"/>
            <a:ext cx="8758080" cy="36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2" name="Image 1" descr=""/>
          <p:cNvPicPr/>
          <p:nvPr/>
        </p:nvPicPr>
        <p:blipFill>
          <a:blip r:embed="rId1"/>
          <a:stretch/>
        </p:blipFill>
        <p:spPr>
          <a:xfrm flipH="1">
            <a:off x="3019680" y="273240"/>
            <a:ext cx="741960" cy="1161720"/>
          </a:xfrm>
          <a:prstGeom prst="rect">
            <a:avLst/>
          </a:prstGeom>
          <a:ln w="0">
            <a:noFill/>
          </a:ln>
        </p:spPr>
      </p:pic>
      <p:pic>
        <p:nvPicPr>
          <p:cNvPr id="103" name="Image 3" descr=""/>
          <p:cNvPicPr/>
          <p:nvPr/>
        </p:nvPicPr>
        <p:blipFill>
          <a:blip r:embed="rId2"/>
          <a:stretch/>
        </p:blipFill>
        <p:spPr>
          <a:xfrm>
            <a:off x="8502840" y="4212720"/>
            <a:ext cx="1847160" cy="1513800"/>
          </a:xfrm>
          <a:prstGeom prst="rect">
            <a:avLst/>
          </a:prstGeom>
          <a:ln w="0">
            <a:noFill/>
          </a:ln>
        </p:spPr>
      </p:pic>
      <p:sp>
        <p:nvSpPr>
          <p:cNvPr id="104" name="ZoneTexte 5"/>
          <p:cNvSpPr/>
          <p:nvPr/>
        </p:nvSpPr>
        <p:spPr>
          <a:xfrm>
            <a:off x="8912520" y="5726880"/>
            <a:ext cx="14983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Gmail.com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05" name="ZoneTexte 6"/>
          <p:cNvSpPr/>
          <p:nvPr/>
        </p:nvSpPr>
        <p:spPr>
          <a:xfrm>
            <a:off x="2641320" y="1414800"/>
            <a:ext cx="149832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Orange.fr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(Server &amp; ISP)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06" name="Connecteur droit 7"/>
          <p:cNvSpPr/>
          <p:nvPr/>
        </p:nvSpPr>
        <p:spPr>
          <a:xfrm>
            <a:off x="9410400" y="3136680"/>
            <a:ext cx="360" cy="1076040"/>
          </a:xfrm>
          <a:prstGeom prst="line">
            <a:avLst/>
          </a:prstGeom>
          <a:ln w="76200">
            <a:solidFill>
              <a:srgbClr val="ed7d31">
                <a:lumMod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onnecteur droit 12"/>
          <p:cNvSpPr/>
          <p:nvPr/>
        </p:nvSpPr>
        <p:spPr>
          <a:xfrm>
            <a:off x="3390480" y="2060640"/>
            <a:ext cx="360" cy="107604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8" name="Image 2" descr=""/>
          <p:cNvPicPr/>
          <p:nvPr/>
        </p:nvPicPr>
        <p:blipFill>
          <a:blip r:embed="rId3"/>
          <a:stretch/>
        </p:blipFill>
        <p:spPr>
          <a:xfrm>
            <a:off x="649080" y="4177440"/>
            <a:ext cx="1590120" cy="1549080"/>
          </a:xfrm>
          <a:prstGeom prst="rect">
            <a:avLst/>
          </a:prstGeom>
          <a:ln w="0">
            <a:noFill/>
          </a:ln>
        </p:spPr>
      </p:pic>
      <p:pic>
        <p:nvPicPr>
          <p:cNvPr id="109" name="Image 8" descr=""/>
          <p:cNvPicPr/>
          <p:nvPr/>
        </p:nvPicPr>
        <p:blipFill>
          <a:blip r:embed="rId4"/>
          <a:stretch/>
        </p:blipFill>
        <p:spPr>
          <a:xfrm>
            <a:off x="2268720" y="4335120"/>
            <a:ext cx="1865160" cy="1234080"/>
          </a:xfrm>
          <a:prstGeom prst="rect">
            <a:avLst/>
          </a:prstGeom>
          <a:ln w="0">
            <a:noFill/>
          </a:ln>
        </p:spPr>
      </p:pic>
      <p:sp>
        <p:nvSpPr>
          <p:cNvPr id="110" name="Rectangle 9"/>
          <p:cNvSpPr/>
          <p:nvPr/>
        </p:nvSpPr>
        <p:spPr>
          <a:xfrm>
            <a:off x="5476680" y="4335120"/>
            <a:ext cx="1841040" cy="914760"/>
          </a:xfrm>
          <a:prstGeom prst="rect">
            <a:avLst/>
          </a:prstGeom>
          <a:solidFill>
            <a:srgbClr val="ffffff"/>
          </a:solidFill>
          <a:ln w="76200"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fr-FR" sz="4000" spc="-1" strike="noStrike">
                <a:solidFill>
                  <a:srgbClr val="000000"/>
                </a:solidFill>
                <a:latin typeface="Calibri"/>
              </a:rPr>
              <a:t>ISP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111" name="Connecteur droit 11"/>
          <p:cNvSpPr/>
          <p:nvPr/>
        </p:nvSpPr>
        <p:spPr>
          <a:xfrm flipH="1">
            <a:off x="4133880" y="4952160"/>
            <a:ext cx="1342440" cy="360"/>
          </a:xfrm>
          <a:prstGeom prst="line">
            <a:avLst/>
          </a:prstGeom>
          <a:ln w="76200">
            <a:solidFill>
              <a:srgbClr val="ed7d31">
                <a:lumMod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onnecteur droit 19"/>
          <p:cNvSpPr/>
          <p:nvPr/>
        </p:nvSpPr>
        <p:spPr>
          <a:xfrm>
            <a:off x="6357600" y="3157200"/>
            <a:ext cx="15840" cy="1177560"/>
          </a:xfrm>
          <a:prstGeom prst="line">
            <a:avLst/>
          </a:prstGeom>
          <a:ln w="76200">
            <a:solidFill>
              <a:srgbClr val="ed7d31">
                <a:lumMod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ZoneTexte 21"/>
          <p:cNvSpPr/>
          <p:nvPr/>
        </p:nvSpPr>
        <p:spPr>
          <a:xfrm>
            <a:off x="4516560" y="4501800"/>
            <a:ext cx="9597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Calibri"/>
              </a:rPr>
              <a:t>DSL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14" name="Connecteur droit 22"/>
          <p:cNvSpPr/>
          <p:nvPr/>
        </p:nvSpPr>
        <p:spPr>
          <a:xfrm flipH="1">
            <a:off x="3751920" y="828360"/>
            <a:ext cx="4463280" cy="1044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ZoneTexte 23"/>
          <p:cNvSpPr/>
          <p:nvPr/>
        </p:nvSpPr>
        <p:spPr>
          <a:xfrm>
            <a:off x="4134240" y="388440"/>
            <a:ext cx="9597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Calibri"/>
              </a:rPr>
              <a:t>DSL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116" name="Image 25" descr=""/>
          <p:cNvPicPr/>
          <p:nvPr/>
        </p:nvPicPr>
        <p:blipFill>
          <a:blip r:embed="rId5"/>
          <a:stretch/>
        </p:blipFill>
        <p:spPr>
          <a:xfrm>
            <a:off x="8322120" y="180360"/>
            <a:ext cx="1865160" cy="1234080"/>
          </a:xfrm>
          <a:prstGeom prst="rect">
            <a:avLst/>
          </a:prstGeom>
          <a:ln w="0">
            <a:noFill/>
          </a:ln>
        </p:spPr>
      </p:pic>
      <p:pic>
        <p:nvPicPr>
          <p:cNvPr id="117" name="Image 26" descr=""/>
          <p:cNvPicPr/>
          <p:nvPr/>
        </p:nvPicPr>
        <p:blipFill>
          <a:blip r:embed="rId6"/>
          <a:stretch/>
        </p:blipFill>
        <p:spPr>
          <a:xfrm>
            <a:off x="10350360" y="0"/>
            <a:ext cx="1590120" cy="1549080"/>
          </a:xfrm>
          <a:prstGeom prst="rect">
            <a:avLst/>
          </a:prstGeom>
          <a:ln w="0">
            <a:noFill/>
          </a:ln>
        </p:spPr>
      </p:pic>
      <p:sp>
        <p:nvSpPr>
          <p:cNvPr id="118" name="ZoneTexte 31"/>
          <p:cNvSpPr/>
          <p:nvPr/>
        </p:nvSpPr>
        <p:spPr>
          <a:xfrm>
            <a:off x="8912520" y="1502280"/>
            <a:ext cx="19965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Paul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119" name="Image 10" descr=""/>
          <p:cNvPicPr/>
          <p:nvPr/>
        </p:nvPicPr>
        <p:blipFill>
          <a:blip r:embed="rId7"/>
          <a:stretch/>
        </p:blipFill>
        <p:spPr>
          <a:xfrm>
            <a:off x="8786880" y="5998680"/>
            <a:ext cx="1402560" cy="991080"/>
          </a:xfrm>
          <a:prstGeom prst="rect">
            <a:avLst/>
          </a:prstGeom>
          <a:ln w="0">
            <a:noFill/>
          </a:ln>
        </p:spPr>
      </p:pic>
      <p:sp>
        <p:nvSpPr>
          <p:cNvPr id="120" name="Connecteur droit 20"/>
          <p:cNvSpPr/>
          <p:nvPr/>
        </p:nvSpPr>
        <p:spPr>
          <a:xfrm flipH="1" flipV="1">
            <a:off x="6315120" y="3132720"/>
            <a:ext cx="3100320" cy="10440"/>
          </a:xfrm>
          <a:prstGeom prst="line">
            <a:avLst/>
          </a:prstGeom>
          <a:ln w="76200">
            <a:solidFill>
              <a:srgbClr val="ed7d31">
                <a:lumMod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onnecteur droit 4"/>
          <p:cNvSpPr/>
          <p:nvPr/>
        </p:nvSpPr>
        <p:spPr>
          <a:xfrm>
            <a:off x="1914480" y="3136680"/>
            <a:ext cx="8758080" cy="36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2" name="Image 1" descr=""/>
          <p:cNvPicPr/>
          <p:nvPr/>
        </p:nvPicPr>
        <p:blipFill>
          <a:blip r:embed="rId1"/>
          <a:stretch/>
        </p:blipFill>
        <p:spPr>
          <a:xfrm flipH="1">
            <a:off x="3019680" y="273240"/>
            <a:ext cx="741960" cy="1161720"/>
          </a:xfrm>
          <a:prstGeom prst="rect">
            <a:avLst/>
          </a:prstGeom>
          <a:ln w="0">
            <a:noFill/>
          </a:ln>
        </p:spPr>
      </p:pic>
      <p:pic>
        <p:nvPicPr>
          <p:cNvPr id="123" name="Image 3" descr=""/>
          <p:cNvPicPr/>
          <p:nvPr/>
        </p:nvPicPr>
        <p:blipFill>
          <a:blip r:embed="rId2"/>
          <a:stretch/>
        </p:blipFill>
        <p:spPr>
          <a:xfrm>
            <a:off x="8502840" y="4212720"/>
            <a:ext cx="1847160" cy="1513800"/>
          </a:xfrm>
          <a:prstGeom prst="rect">
            <a:avLst/>
          </a:prstGeom>
          <a:ln w="0">
            <a:noFill/>
          </a:ln>
        </p:spPr>
      </p:pic>
      <p:sp>
        <p:nvSpPr>
          <p:cNvPr id="124" name="ZoneTexte 5"/>
          <p:cNvSpPr/>
          <p:nvPr/>
        </p:nvSpPr>
        <p:spPr>
          <a:xfrm>
            <a:off x="8912520" y="5726880"/>
            <a:ext cx="14983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Gmail.com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25" name="ZoneTexte 6"/>
          <p:cNvSpPr/>
          <p:nvPr/>
        </p:nvSpPr>
        <p:spPr>
          <a:xfrm>
            <a:off x="2641320" y="1414800"/>
            <a:ext cx="149832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Orange.fr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(Server &amp; ISP)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26" name="Connecteur droit 7"/>
          <p:cNvSpPr/>
          <p:nvPr/>
        </p:nvSpPr>
        <p:spPr>
          <a:xfrm>
            <a:off x="9410400" y="3136680"/>
            <a:ext cx="360" cy="1076040"/>
          </a:xfrm>
          <a:prstGeom prst="line">
            <a:avLst/>
          </a:prstGeom>
          <a:ln w="76200">
            <a:solidFill>
              <a:srgbClr val="ed7d31">
                <a:lumMod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onnecteur droit 12"/>
          <p:cNvSpPr/>
          <p:nvPr/>
        </p:nvSpPr>
        <p:spPr>
          <a:xfrm>
            <a:off x="3390480" y="2060640"/>
            <a:ext cx="360" cy="1076040"/>
          </a:xfrm>
          <a:prstGeom prst="line">
            <a:avLst/>
          </a:prstGeom>
          <a:ln w="76200">
            <a:solidFill>
              <a:srgbClr val="ed7d31">
                <a:lumMod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8" name="Image 2" descr=""/>
          <p:cNvPicPr/>
          <p:nvPr/>
        </p:nvPicPr>
        <p:blipFill>
          <a:blip r:embed="rId3"/>
          <a:stretch/>
        </p:blipFill>
        <p:spPr>
          <a:xfrm>
            <a:off x="649080" y="4177440"/>
            <a:ext cx="1590120" cy="1549080"/>
          </a:xfrm>
          <a:prstGeom prst="rect">
            <a:avLst/>
          </a:prstGeom>
          <a:ln w="0">
            <a:noFill/>
          </a:ln>
        </p:spPr>
      </p:pic>
      <p:pic>
        <p:nvPicPr>
          <p:cNvPr id="129" name="Image 8" descr=""/>
          <p:cNvPicPr/>
          <p:nvPr/>
        </p:nvPicPr>
        <p:blipFill>
          <a:blip r:embed="rId4"/>
          <a:stretch/>
        </p:blipFill>
        <p:spPr>
          <a:xfrm>
            <a:off x="2268720" y="4335120"/>
            <a:ext cx="1865160" cy="1234080"/>
          </a:xfrm>
          <a:prstGeom prst="rect">
            <a:avLst/>
          </a:prstGeom>
          <a:ln w="0">
            <a:noFill/>
          </a:ln>
        </p:spPr>
      </p:pic>
      <p:sp>
        <p:nvSpPr>
          <p:cNvPr id="130" name="Rectangle 9"/>
          <p:cNvSpPr/>
          <p:nvPr/>
        </p:nvSpPr>
        <p:spPr>
          <a:xfrm>
            <a:off x="5476680" y="4335120"/>
            <a:ext cx="1841040" cy="914760"/>
          </a:xfrm>
          <a:prstGeom prst="rect">
            <a:avLst/>
          </a:prstGeom>
          <a:solidFill>
            <a:srgbClr val="ffffff"/>
          </a:solidFill>
          <a:ln w="76200"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fr-FR" sz="4000" spc="-1" strike="noStrike">
                <a:solidFill>
                  <a:srgbClr val="000000"/>
                </a:solidFill>
                <a:latin typeface="Calibri"/>
              </a:rPr>
              <a:t>ISP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131" name="Connecteur droit 11"/>
          <p:cNvSpPr/>
          <p:nvPr/>
        </p:nvSpPr>
        <p:spPr>
          <a:xfrm flipH="1">
            <a:off x="4133880" y="4952160"/>
            <a:ext cx="1342440" cy="36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onnecteur droit 19"/>
          <p:cNvSpPr/>
          <p:nvPr/>
        </p:nvSpPr>
        <p:spPr>
          <a:xfrm>
            <a:off x="6357600" y="3157200"/>
            <a:ext cx="15840" cy="117756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ZoneTexte 21"/>
          <p:cNvSpPr/>
          <p:nvPr/>
        </p:nvSpPr>
        <p:spPr>
          <a:xfrm>
            <a:off x="4516560" y="4501800"/>
            <a:ext cx="9597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Calibri"/>
              </a:rPr>
              <a:t>DSL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34" name="Connecteur droit 22"/>
          <p:cNvSpPr/>
          <p:nvPr/>
        </p:nvSpPr>
        <p:spPr>
          <a:xfrm flipH="1">
            <a:off x="3751920" y="828360"/>
            <a:ext cx="4463280" cy="1044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ZoneTexte 23"/>
          <p:cNvSpPr/>
          <p:nvPr/>
        </p:nvSpPr>
        <p:spPr>
          <a:xfrm>
            <a:off x="4134240" y="388440"/>
            <a:ext cx="9597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Calibri"/>
              </a:rPr>
              <a:t>DSL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136" name="Image 25" descr=""/>
          <p:cNvPicPr/>
          <p:nvPr/>
        </p:nvPicPr>
        <p:blipFill>
          <a:blip r:embed="rId5"/>
          <a:stretch/>
        </p:blipFill>
        <p:spPr>
          <a:xfrm>
            <a:off x="8322120" y="180360"/>
            <a:ext cx="1865160" cy="1234080"/>
          </a:xfrm>
          <a:prstGeom prst="rect">
            <a:avLst/>
          </a:prstGeom>
          <a:ln w="0">
            <a:noFill/>
          </a:ln>
        </p:spPr>
      </p:pic>
      <p:pic>
        <p:nvPicPr>
          <p:cNvPr id="137" name="Image 26" descr=""/>
          <p:cNvPicPr/>
          <p:nvPr/>
        </p:nvPicPr>
        <p:blipFill>
          <a:blip r:embed="rId6"/>
          <a:stretch/>
        </p:blipFill>
        <p:spPr>
          <a:xfrm>
            <a:off x="10350360" y="0"/>
            <a:ext cx="1590120" cy="1549080"/>
          </a:xfrm>
          <a:prstGeom prst="rect">
            <a:avLst/>
          </a:prstGeom>
          <a:ln w="0">
            <a:noFill/>
          </a:ln>
        </p:spPr>
      </p:pic>
      <p:sp>
        <p:nvSpPr>
          <p:cNvPr id="138" name="ZoneTexte 31"/>
          <p:cNvSpPr/>
          <p:nvPr/>
        </p:nvSpPr>
        <p:spPr>
          <a:xfrm>
            <a:off x="8912520" y="1502280"/>
            <a:ext cx="19965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Paul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139" name="Image 10" descr=""/>
          <p:cNvPicPr/>
          <p:nvPr/>
        </p:nvPicPr>
        <p:blipFill>
          <a:blip r:embed="rId7"/>
          <a:stretch/>
        </p:blipFill>
        <p:spPr>
          <a:xfrm>
            <a:off x="8786880" y="5998680"/>
            <a:ext cx="1402560" cy="991080"/>
          </a:xfrm>
          <a:prstGeom prst="rect">
            <a:avLst/>
          </a:prstGeom>
          <a:ln w="0">
            <a:noFill/>
          </a:ln>
        </p:spPr>
      </p:pic>
      <p:sp>
        <p:nvSpPr>
          <p:cNvPr id="140" name="Connecteur droit 20"/>
          <p:cNvSpPr/>
          <p:nvPr/>
        </p:nvSpPr>
        <p:spPr>
          <a:xfrm flipH="1">
            <a:off x="3385800" y="3143160"/>
            <a:ext cx="6029640" cy="14040"/>
          </a:xfrm>
          <a:prstGeom prst="line">
            <a:avLst/>
          </a:prstGeom>
          <a:ln w="76200">
            <a:solidFill>
              <a:srgbClr val="ed7d31">
                <a:lumMod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</TotalTime>
  <Application>LibreOffice/7.2.4.1$Windows_X86_64 LibreOffice_project/27d75539669ac387bb498e35313b970b7fe9c4f9</Application>
  <AppVersion>15.0000</AppVersion>
  <Words>139</Words>
  <Paragraphs>115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2022-07-23T17:43:35Z</dcterms:created>
  <dc:creator>JoeTigros | info</dc:creator>
  <dc:description/>
  <dc:language>fr-FR</dc:language>
  <cp:lastModifiedBy>JoeTigros | info</cp:lastModifiedBy>
  <dcterms:modified xsi:type="dcterms:W3CDTF">2022-07-24T17:18:50Z</dcterms:modified>
  <cp:revision>11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Grand écran</vt:lpwstr>
  </property>
  <property fmtid="{D5CDD505-2E9C-101B-9397-08002B2CF9AE}" pid="3" name="Slides">
    <vt:i4>25</vt:i4>
  </property>
</Properties>
</file>